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 of “good feeling”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Monroe’s doctrine appraised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12579"/>
            <a:ext cx="5410200" cy="3262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Monroe’s Declaration was of the gulf between America’s pretentious pronouncements and it’s puny military strength </a:t>
            </a:r>
          </a:p>
          <a:p>
            <a:r>
              <a:rPr lang="en-US" dirty="0"/>
              <a:t>The Republic was insulted from European dangers because they wanted it to be a nationalistic outburst; Monroe warned the Old World powers to stay away </a:t>
            </a:r>
          </a:p>
          <a:p>
            <a:r>
              <a:rPr lang="en-US" dirty="0"/>
              <a:t>Monroe's Doctrine should have been called the Self- Defense Doctrine</a:t>
            </a:r>
          </a:p>
          <a:p>
            <a:endParaRPr lang="en-US" dirty="0"/>
          </a:p>
        </p:txBody>
      </p:sp>
      <p:pic>
        <p:nvPicPr>
          <p:cNvPr id="5122" name="Picture 2" descr="https://lh5.googleusercontent.com/Hxm5AOuj_ZS326UXQuIEsfU37iDIEusZotIEIAo-n8sX5ycTTBxMpaITsjeN86rdpkSKOtirmdAGXNx9r7a1G10Eeh3iKI1HAnBOm-U3Qtpg9m97nnDO5ZOVlLKF2OBkqFvYN356r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30" y="2270234"/>
            <a:ext cx="3780410" cy="24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1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pains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5252544" cy="2923421"/>
          </a:xfrm>
        </p:spPr>
        <p:txBody>
          <a:bodyPr>
            <a:normAutofit/>
          </a:bodyPr>
          <a:lstStyle/>
          <a:p>
            <a:r>
              <a:rPr lang="en-US" dirty="0"/>
              <a:t>This was new land for the Americans that was really cheap</a:t>
            </a:r>
          </a:p>
          <a:p>
            <a:r>
              <a:rPr lang="en-US" dirty="0"/>
              <a:t>People in the west were powerless</a:t>
            </a:r>
          </a:p>
          <a:p>
            <a:r>
              <a:rPr lang="en-US" dirty="0"/>
              <a:t>Expansion west allowed a better navigation of the country </a:t>
            </a:r>
          </a:p>
          <a:p>
            <a:endParaRPr lang="en-US" dirty="0"/>
          </a:p>
        </p:txBody>
      </p:sp>
      <p:pic>
        <p:nvPicPr>
          <p:cNvPr id="1026" name="Picture 2" descr="United_States_1789-03-1789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27" y="1705921"/>
            <a:ext cx="2795656" cy="18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_States_1837-03-18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27" y="3646340"/>
            <a:ext cx="2795656" cy="18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65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AND THE SECTIONAL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Missouri tied to enter as slave state</a:t>
            </a:r>
          </a:p>
          <a:p>
            <a:r>
              <a:rPr lang="en-US" dirty="0"/>
              <a:t>Angered by attempt to emancipate slave children with Tallmadge amendment</a:t>
            </a:r>
          </a:p>
          <a:p>
            <a:r>
              <a:rPr lang="en-US" dirty="0"/>
              <a:t>Other states thought that congress may try to do something like that to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UNEASY MO. COMPRIMISE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6208986" cy="3343835"/>
          </a:xfrm>
        </p:spPr>
        <p:txBody>
          <a:bodyPr>
            <a:normAutofit/>
          </a:bodyPr>
          <a:lstStyle/>
          <a:p>
            <a:r>
              <a:rPr lang="en-US" dirty="0"/>
              <a:t>Missouri is admitted as a slave state while </a:t>
            </a:r>
            <a:r>
              <a:rPr lang="en-US" dirty="0" smtClean="0"/>
              <a:t>Maine </a:t>
            </a:r>
            <a:r>
              <a:rPr lang="en-US" dirty="0"/>
              <a:t>is admitted as a free state</a:t>
            </a:r>
          </a:p>
          <a:p>
            <a:r>
              <a:rPr lang="en-US" dirty="0"/>
              <a:t>The Compromise lasted 34 years and preserved the shaky compact of the states</a:t>
            </a:r>
          </a:p>
          <a:p>
            <a:r>
              <a:rPr lang="en-US" dirty="0"/>
              <a:t>Slaves were prohibited in all states above the 36 30 line</a:t>
            </a:r>
          </a:p>
          <a:p>
            <a:endParaRPr lang="en-US" dirty="0"/>
          </a:p>
        </p:txBody>
      </p:sp>
      <p:pic>
        <p:nvPicPr>
          <p:cNvPr id="2050" name="Picture 2" descr="https://lh3.googleusercontent.com/77_5G4WoIFk2sKLOcSiHBr-9loyEfIe2UsAVnq6T2Jo0-aCN8lrSH2OZ5TGjFoHvdTUQif-ZvX7yxiNP0L1jTIWldI1E0pXjdSjwPDm8f7PlWyBG7pLecrvyBmr6S-nitKsl0eqGx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66" y="2286707"/>
            <a:ext cx="3599717" cy="22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6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Marshall and judicial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John Marshall declared the national bank constitutional</a:t>
            </a:r>
          </a:p>
          <a:p>
            <a:r>
              <a:rPr lang="en-US" dirty="0"/>
              <a:t>He put power with federal government at the expense of the states</a:t>
            </a:r>
          </a:p>
          <a:p>
            <a:r>
              <a:rPr lang="en-US" dirty="0"/>
              <a:t>People were angry that he was taking power away from the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dikes against democratic excesses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49518"/>
            <a:ext cx="5347138" cy="3325068"/>
          </a:xfrm>
        </p:spPr>
        <p:txBody>
          <a:bodyPr/>
          <a:lstStyle/>
          <a:p>
            <a:r>
              <a:rPr lang="en-US" dirty="0"/>
              <a:t> Judicial barriers against democratic attacks of state government</a:t>
            </a:r>
          </a:p>
          <a:p>
            <a:r>
              <a:rPr lang="en-US" dirty="0"/>
              <a:t>Right of Supreme Court to invalidate state laws conflicting with the federal Constitution</a:t>
            </a:r>
          </a:p>
          <a:p>
            <a:r>
              <a:rPr lang="en-US" dirty="0"/>
              <a:t>John Marshall’s decisions still felt today, nationalism, shaped the Constitution</a:t>
            </a:r>
          </a:p>
          <a:p>
            <a:endParaRPr lang="en-US" dirty="0"/>
          </a:p>
        </p:txBody>
      </p:sp>
      <p:pic>
        <p:nvPicPr>
          <p:cNvPr id="3074" name="Picture 2" descr="Image result for john 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04" y="1608082"/>
            <a:ext cx="2906079" cy="35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7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Sharing Oregon and acquiring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37463"/>
            <a:ext cx="4684985" cy="34068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Treaty of 1818 permitted ten-year joint occupation of untamed Oregon Country without surrender of rights or claims of either Britain or America (This didn’t work out; America claimed Oregon for itself eventually)</a:t>
            </a:r>
          </a:p>
          <a:p>
            <a:endParaRPr lang="en-US" dirty="0"/>
          </a:p>
          <a:p>
            <a:r>
              <a:rPr lang="en-US" dirty="0"/>
              <a:t>Early in 1818 Jackson swept across the Florida border and caused massive destruction</a:t>
            </a:r>
          </a:p>
          <a:p>
            <a:endParaRPr lang="en-US" dirty="0"/>
          </a:p>
          <a:p>
            <a:r>
              <a:rPr lang="en-US" dirty="0"/>
              <a:t>Jackson captured </a:t>
            </a:r>
            <a:r>
              <a:rPr lang="en-US" dirty="0" smtClean="0"/>
              <a:t>Pensacola  </a:t>
            </a:r>
            <a:r>
              <a:rPr lang="en-US" dirty="0"/>
              <a:t>and St. Mark’s, the two </a:t>
            </a:r>
            <a:r>
              <a:rPr lang="en-US" dirty="0" smtClean="0"/>
              <a:t>most important </a:t>
            </a:r>
            <a:r>
              <a:rPr lang="en-US" dirty="0"/>
              <a:t>posts in the area</a:t>
            </a:r>
          </a:p>
        </p:txBody>
      </p:sp>
      <p:pic>
        <p:nvPicPr>
          <p:cNvPr id="4098" name="Picture 2" descr="https://lh5.googleusercontent.com/ooxKk5NCM9Epy846Hp36E6lOh9XiqidEsQ1FVH6zpNEMxxmeICe_UnpToCV3J6ttKtUhFR6DKvkju2RcbRlTUUQlrNIYVnsWmYAZ_tHWHT7XkGyJ3ITLGSE4DsF75E6Enaf4Un9N0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36" y="1837766"/>
            <a:ext cx="5047046" cy="34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4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menace of monarchy in </a:t>
            </a:r>
            <a:r>
              <a:rPr lang="en-US" dirty="0" err="1" smtClean="0"/>
              <a:t>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Spanish </a:t>
            </a:r>
            <a:r>
              <a:rPr lang="en-US" dirty="0" smtClean="0"/>
              <a:t>were getting </a:t>
            </a:r>
            <a:r>
              <a:rPr lang="en-US" dirty="0"/>
              <a:t>stronger</a:t>
            </a:r>
          </a:p>
          <a:p>
            <a:endParaRPr lang="en-US" dirty="0"/>
          </a:p>
          <a:p>
            <a:r>
              <a:rPr lang="en-US" dirty="0"/>
              <a:t>Britain wants to team up, to get </a:t>
            </a:r>
            <a:r>
              <a:rPr lang="en-US" dirty="0" smtClean="0"/>
              <a:t>western America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Americans </a:t>
            </a:r>
            <a:r>
              <a:rPr lang="en-US" dirty="0" smtClean="0"/>
              <a:t>wanted </a:t>
            </a:r>
            <a:r>
              <a:rPr lang="en-US" dirty="0"/>
              <a:t>western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and his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President Monroe’s annual letter to congress (1823) contained the Monroe Doctrine. The Monroe Doctrine discouraged Europeans of colonization and ‘puppeteer monarchy’ in the United States.</a:t>
            </a:r>
          </a:p>
          <a:p>
            <a:endParaRPr lang="en-US" dirty="0"/>
          </a:p>
          <a:p>
            <a:r>
              <a:rPr lang="en-US" dirty="0"/>
              <a:t>Invoked in 1865 when the U.S. government exerted diplomatic and military pressure in support of the Mexican President Benito </a:t>
            </a:r>
            <a:r>
              <a:rPr lang="en-US" dirty="0" err="1"/>
              <a:t>Juárez</a:t>
            </a:r>
            <a:r>
              <a:rPr lang="en-US" dirty="0"/>
              <a:t>. Enabled </a:t>
            </a:r>
            <a:r>
              <a:rPr lang="en-US" dirty="0" err="1"/>
              <a:t>Juárez</a:t>
            </a:r>
            <a:r>
              <a:rPr lang="en-US" dirty="0"/>
              <a:t> to lead a revolt against the Emperor Maximilian, placed on the throne by the French government.</a:t>
            </a:r>
          </a:p>
          <a:p>
            <a:endParaRPr lang="en-US" dirty="0"/>
          </a:p>
          <a:p>
            <a:r>
              <a:rPr lang="en-US" dirty="0"/>
              <a:t>Increased isolationism and brought new controversial foreign policies. Flushed out some of the Mexicans and Canadians.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61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161</TotalTime>
  <Words>435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Era of “good feeling” presentations</vt:lpstr>
      <vt:lpstr>Growing pains in the west</vt:lpstr>
      <vt:lpstr>slavery AND THE SECTIONAL BALANCE</vt:lpstr>
      <vt:lpstr>THE UNEASY MO. COMPRIMISE</vt:lpstr>
      <vt:lpstr>John Marshall and judicial nationalism</vt:lpstr>
      <vt:lpstr>Judicial dikes against democratic excesses</vt:lpstr>
      <vt:lpstr>Sharing Oregon and acquiring Florida</vt:lpstr>
      <vt:lpstr>The menace of monarchy in america</vt:lpstr>
      <vt:lpstr>Monroe and his doctrine</vt:lpstr>
      <vt:lpstr>Monroe’s doctrine appraised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of “good feeling” presentations</dc:title>
  <dc:creator>Windows User</dc:creator>
  <cp:lastModifiedBy>Windows User</cp:lastModifiedBy>
  <cp:revision>3</cp:revision>
  <dcterms:created xsi:type="dcterms:W3CDTF">2017-11-15T13:51:59Z</dcterms:created>
  <dcterms:modified xsi:type="dcterms:W3CDTF">2017-11-15T16:33:32Z</dcterms:modified>
</cp:coreProperties>
</file>