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Psychological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AnXIETY</a:t>
            </a:r>
            <a:r>
              <a:rPr lang="en-US" dirty="0" smtClean="0"/>
              <a:t> </a:t>
            </a:r>
            <a:r>
              <a:rPr lang="en-US" dirty="0" err="1" smtClean="0"/>
              <a:t>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Generalized Anxiety </a:t>
            </a:r>
            <a:r>
              <a:rPr lang="en-US" dirty="0" smtClean="0"/>
              <a:t>Disorder: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OCD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Agoraphobia</a:t>
            </a:r>
            <a:r>
              <a:rPr lang="en-US" dirty="0" smtClean="0"/>
              <a:t>: can’t escape fear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Panic </a:t>
            </a:r>
            <a:r>
              <a:rPr lang="en-US" dirty="0" err="1" smtClean="0"/>
              <a:t>Disoders</a:t>
            </a:r>
            <a:r>
              <a:rPr lang="en-US" dirty="0" smtClean="0"/>
              <a:t>: PTSD, Phobias (spiders, small spaces, presentations)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Explanation of Anxiety Disorders: </a:t>
            </a:r>
            <a:r>
              <a:rPr lang="en-US" dirty="0" smtClean="0"/>
              <a:t>therapy (cognitive, psychoanalytic) and medication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8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Dissociative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Dissociative </a:t>
            </a:r>
            <a:r>
              <a:rPr lang="en-US" dirty="0" smtClean="0"/>
              <a:t>Amnesia: loss of memory (trauma) </a:t>
            </a:r>
            <a:endParaRPr lang="en-US" dirty="0" smtClean="0"/>
          </a:p>
          <a:p>
            <a:r>
              <a:rPr lang="en-US" dirty="0" smtClean="0"/>
              <a:t>Dissociative </a:t>
            </a:r>
            <a:r>
              <a:rPr lang="en-US" dirty="0" smtClean="0"/>
              <a:t>Fugue: loss of self, new life, no idea why</a:t>
            </a:r>
            <a:endParaRPr lang="en-US" dirty="0" smtClean="0"/>
          </a:p>
          <a:p>
            <a:r>
              <a:rPr lang="en-US" dirty="0" smtClean="0"/>
              <a:t>Dissociative identity </a:t>
            </a:r>
            <a:r>
              <a:rPr lang="en-US" dirty="0" smtClean="0"/>
              <a:t>disorder (DID): multiple personalities, childhood trauma, </a:t>
            </a:r>
            <a:endParaRPr lang="en-US" dirty="0" smtClean="0"/>
          </a:p>
          <a:p>
            <a:r>
              <a:rPr lang="en-US" dirty="0" smtClean="0"/>
              <a:t>Depersonalized </a:t>
            </a:r>
            <a:r>
              <a:rPr lang="en-US" dirty="0" smtClean="0"/>
              <a:t>disorder: leaving life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Explanation of Dissociative disorders: </a:t>
            </a:r>
            <a:r>
              <a:rPr lang="en-US" dirty="0" smtClean="0"/>
              <a:t>massive trauma, psychoanalytic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Somatoform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Hypochondriasis: obsessed with sickness</a:t>
            </a:r>
            <a:endParaRPr lang="en-US" dirty="0" smtClean="0"/>
          </a:p>
          <a:p>
            <a:r>
              <a:rPr lang="en-US" dirty="0" smtClean="0"/>
              <a:t>Conversion disorder</a:t>
            </a:r>
            <a:r>
              <a:rPr lang="en-US" dirty="0" smtClean="0"/>
              <a:t>: paralyzed through ‘fake’ trauma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Explanation of somatoform disorders</a:t>
            </a:r>
            <a:r>
              <a:rPr lang="en-US" dirty="0" smtClean="0"/>
              <a:t>: repression (</a:t>
            </a:r>
            <a:r>
              <a:rPr lang="en-US" dirty="0" err="1" smtClean="0"/>
              <a:t>freud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smtClean="0"/>
              <a:t>depression: trauma childhood</a:t>
            </a:r>
            <a:endParaRPr lang="en-US" dirty="0" smtClean="0"/>
          </a:p>
          <a:p>
            <a:r>
              <a:rPr lang="en-US" dirty="0" smtClean="0"/>
              <a:t>Bipolar </a:t>
            </a:r>
            <a:r>
              <a:rPr lang="en-US" dirty="0" smtClean="0"/>
              <a:t>disorder: in short period of time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Explanation of mood disorders</a:t>
            </a:r>
            <a:r>
              <a:rPr lang="en-US" dirty="0" smtClean="0"/>
              <a:t>: psychoanalytic, trauma-childhood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Paranoid </a:t>
            </a:r>
            <a:r>
              <a:rPr lang="en-US" dirty="0" smtClean="0"/>
              <a:t>schizophrenia: see/hear stuff not there, characters in life, grandeur </a:t>
            </a:r>
            <a:endParaRPr lang="en-US" dirty="0" smtClean="0"/>
          </a:p>
          <a:p>
            <a:r>
              <a:rPr lang="en-US" dirty="0" smtClean="0"/>
              <a:t>Disorganized </a:t>
            </a:r>
            <a:r>
              <a:rPr lang="en-US" dirty="0" smtClean="0"/>
              <a:t>schizophrenia: random</a:t>
            </a:r>
            <a:endParaRPr lang="en-US" dirty="0" smtClean="0"/>
          </a:p>
          <a:p>
            <a:r>
              <a:rPr lang="en-US" dirty="0" smtClean="0"/>
              <a:t>Catatonic </a:t>
            </a:r>
            <a:r>
              <a:rPr lang="en-US" dirty="0" smtClean="0"/>
              <a:t>schizophrenia: immobilized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Explanation of schizophrenia</a:t>
            </a:r>
            <a:r>
              <a:rPr lang="en-US" dirty="0" smtClean="0"/>
              <a:t>: biological, medicated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2907</TotalTime>
  <Words>169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Psychological Disorders</vt:lpstr>
      <vt:lpstr>AnXIETY DIsorders</vt:lpstr>
      <vt:lpstr>Dissociative disorders</vt:lpstr>
      <vt:lpstr>Somatoform disorders</vt:lpstr>
      <vt:lpstr>Mood disorders</vt:lpstr>
      <vt:lpstr>schizophrenia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Disorders</dc:title>
  <dc:creator>Derek Howard</dc:creator>
  <cp:lastModifiedBy>Derek Howard</cp:lastModifiedBy>
  <cp:revision>4</cp:revision>
  <dcterms:created xsi:type="dcterms:W3CDTF">2016-04-08T15:43:19Z</dcterms:created>
  <dcterms:modified xsi:type="dcterms:W3CDTF">2016-04-14T13:18:32Z</dcterms:modified>
</cp:coreProperties>
</file>