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1D7C-0C48-4C47-8BE4-99F3029F7DE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82A1-E8BC-44D6-A633-881CF1AF7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s://encrypted-tbn1.gstatic.com/images?q=tbn:ANd9GcSJ19OOWKs_GyOeLbjB9UCtnunM4knlu1NOIUE8UVeJY7T1T_2M-g"/>
          <p:cNvPicPr>
            <a:picLocks noChangeAspect="1" noChangeArrowheads="1"/>
          </p:cNvPicPr>
          <p:nvPr/>
        </p:nvPicPr>
        <p:blipFill>
          <a:blip r:embed="rId2" cstate="print">
            <a:lum bright="24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6782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Vietnam 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95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1964-73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386" name="AutoShape 2" descr="data:image/jpeg;base64,/9j/4AAQSkZJRgABAQAAAQABAAD/2wCEAAkGBxQSEhQUEhQWFhQXFxcYFxgYFxcdGRcdGBofHRwYGBgcHCggHB8lHR0XITEhJikrLi4uFx8zODMsNygtLisBCgoKDg0OGhAQGzIkHyUyLDQtLCwwLywsLCwsLCwsLCwsLCwyLDQsLCwsLCwsLCwsLCwtLCwsLCwsLCwtLCwsLf/AABEIAMIBAwMBIgACEQEDEQH/xAAcAAABBQEBAQAAAAAAAAAAAAAGAAMEBQcBAgj/xABKEAACAQIDBQMFCwkIAwADAAABAhEAAwQSIQUGMUFRImFxEzKBkaEHI0JSU3KSscHR0hQVFiQ0c5Oi4TNDYoKywuLwVLPxRGOD/8QAGgEAAgMBAQAAAAAAAAAAAAAAAAUBAgQDBv/EADwRAAECAwENBgQGAgMAAAAAAAABAgMEEVEFEhQVITEzQVJhcaHRE4GRscHwMjRy4SRCQ0RigiPSIpLi/9oADAMBAAIRAxEAPwDTNpbQSwga4SFLBdATqe70Gh3G7821kW7bMerQoP1npT+/pPkF6ZxPjBj7az01imI7muvUHMhJQosO/flC47+P8gv0z+Gu/p63yA/iH8NB5NIms+ERLRji+W2ea9QxO/7f+OP4h/DXP09b5Bf4h/DQdNImjCYloYultnmvUMxv8w/uB/EP4K6fdAPyA/iH8FBUikDRhMS0MXS2zzXqGh90Bv8Axx/EP4KX6fN/44/iH8FBc10GowiJb5Bi6W2Oa9Q1G/x+QH8T/hXu9v6J7Nkkd7x7MtBFKpwmJaRi2X2ea9Q7bflI0tEnvaOXWDVhgN78PcHaJtno3jyIoVG5WLPwF+mtd/QnGfEX6a/fXZIsdNXIyOlpFUojkTvCy7vbhlaMzEadoKcuvf8A0prEb4WVML2h1n+mlCWM3SxVpczoMsjg6nj3UO47FrZJFyQQY4E/VUrFj7PIqkpJJ+fmhpD75WxAKH6Q+6ku+1qfNb0GfQdPqnjWWrtq18Zvot91WuwrLYy4bdiC+UtDHLoOMT4io7WPZyLYNI7Sf9jRRvdYIk6enj7P+61F/Ta1J97aOWon1cvXVF+g+M+Iv8Rai7S3YxNi21y6qhFiSGBPaIA0HeRQsaOiVpyBkpJKtEdVV3hK2/CTpaJHUsAfVB+uu4jfVQRktZh1Lx6uyZ/pQBXDXLColppxZAs5qGz7+9LE/wD9P+FeBv8AH5AfxP8AhQZmrk1GExLS+LpbZ5r1Dg7+H5EfxD+CvX6ddLI/if8AGgXNSowmJaRi2X2ea9Q2ub9EGDYH8T/jXlt/j8gO73z/AIUGUpowmJaTi6W2ea9QxO/zfID+Ifw107/HlYEd7/8AGgya6YowmJaGLpbZ5r1DO3v6Z7VjTufX2rU/Ze+iXrq2/JMuZgqnMDx+MIEe2s9qy3aX9asfPFWZMRFciVOUa58ujHKjdS61NYpV5pUzPNA3v/cAwyiNTcWPQDQtuUgfHWFYBlJeQRIPvbHgaJPdCT3m33MefdQ9uN+34fxf/wBb0vjaZO4fyaUknLud5Gtfmux8ja+gv3UvzXY+RtfQX7qlk1yt9EEV+60i/mux8ja/hr91L812PkbX0F+6hn3Rd6GwSW1tkB7hbWJgLHAd8+yue55vacaLiXCC6ag6aiYPADgY1jnRRAv3WhP+a7HyNr6C/dS/NVj5G1/DX7qmUqKIF+60h/mux8ja+gv3VmHulWVTFqEUKPIoYUACcz8h/wB0rW6yn3UP2xf3Kf6nrNNIl4MbluVY+VdSghNcc6Hwr2RXDS09IhuNi4IHhT2es/tbyIpCs8HSPTVh+eYRrhuAIoJJnpTw8QFl1A4KtqD6PqrJt9sNatYo2yMylc41HIajTnP1im8dv099ylo5bcaDXO8qSRmmJ7o5H0Dlm/na5JmAhBPFW7Un1AD0UAeMPYQnWOvEaDwHGtN3DubKzLdsOwvBTJusQRm0PRP/ALWT7QusEMAAHQn66h4bEG2hI58JMcOg4t7BpQB9UBhEjhQv7oTj8hux1t/+xayzZ/ul3bUwJUx2SRA4TAAH19KIsdvEmLwdxkJnsZlJGnbXXvHfXOLo3cFNErp2cU8wXpVzNXM1Jz15bbrIGxlgMAQbgkESDoeINa/+brPyNr+Gn3VkO6P7bh/3g+2tpimEoiXq8RBddypFbRdXqRV2bZ+Rtfw0+6gP3Ytp2sFhrSpZXPeuRK21AyoMxBeOyScvWQGrRbt5UUsxAVQSSeAA1JPoofvY/A7RQ4e4BdS5oFYESRJ7J4q4GukEVrogpv3WmEbP3xQQHtwNZPncec9w5RW/7AWxiMNZvC1ZOdFJKohExrBA6zWT7D9z7BYi7i3u3GtYXC3GSQ6jOBccy9xgYAt+SEiJknjWzbIwVmzYtW8OoWyqAWwOGXiDJ1MzJJ1JJJoogX7rRfm2z8ja/hp91cOzLPyNv+Gn3VMiuNRRAv3WmLb0oFxl9VAADmABAHhXjdr9rsfPFOb2n9cxH7w/UK8bsH9bsfPFKf1e/wBT1f7b+voavmrleiKVNzyQMb+j9XEzowjT66GNxv2/D/Of/wBb0T7+MRh+PFo9fX1e2hjcQfr+H+c//rasEbTJ3D6T+Sfwd5GzRTWLxC20Z3MKoJJ8KeNB3umY3LhxZBg3DJ0mFTXX05fVW8QgvvZtLD482ndSAkgdrhJ7SkcDMAHwqmwm07eFug2g6NEnyc+aTrrGSYEgHU+mqTZVp1Qu/aYMRbXXtEcDp6TPST0qRbVwpLGCxJObmTyA4mByHKgDbk3nwjA5b9ssED5MwDlToDlOsE6T10qzwqsEUOczx2iBAnuHTl6KxHcXFi5ibVu+/vbsCANJyAhZIM+e2WR8Xv03CzaCKFUQqgADoBwFAHuso91D9tX9yn+p61eso91D9sX9yn+t6zTejGVytP3KCU0qQFKKWHpRrEWFsWzexXnBSyWmaHuEeaI85VJiT0mOoHttbxXrtoW2IAuMpYKIULbHZUDkJgx/hFVe3FUXXCtnXMYaZMTpJ7hp6KrsRdLZAoJJkADUkmIgCnh4hS/2PiBmHcqk5vN48NNVjjm5EVe7KM3H0Y9ldOB7JI0Os8RqOtV7YBMMh1Y3VdLLFWX+08mGcLOkqTlgyDPdTD3gjgl2tKMwJUE+cpKqUJlZZV7hUKiqmQlM5N3lxIDiyvwSzHSTxhV4CNO1/mqmxTacfGNZjq3Pnw0HfSLZjJ1J14cfRz6yYXWnL9qEDzMxz6+zpw76GpRKKC5yCWGnfIPjqatN3sQReCfBIPsE1UjBu7xbBYk6Adxn6vZUzdy5OITuz/6TVIvwO4Kd5XTs4p5hlSpGkKTnry23S/bcP+8H21tANYvun+2Yf94K2XPGp4CmMn8K8Tz92NK3h6qRNtWVvWmsNcCG6pUajNHPKJEmsw3P3dut5ZhcZLdjGmwIPaugXFRrgPwDBHWCDTWPxn5ftMXle5btoE8gVAc51PDIRK9sHMACAFJbg0WPucYbyy3712/eIw924yrKqgZgWe60CHcyfOkLyGumsUFD7n+xrGNum3eZvJgi55EMwW5oxDNl+L2eY86OZrbLFtUVVUAKoCqByAEAD0VkvuOY7CDyTEuuLuh7QU6rkGVhwGhOWNTqQeoo32Ni8U+PxiuwbD2yqAAKMjG3buLHwj2H1k8T0oAtt4dqDC4a7fMHIsgEwCSQFBPISRQ9uZveMa7JmtscpcFCDADAFTBPCRFEe2ygsXfKoLiZTKFQwedMpB01McdKGvc6sImHATDrbGUZruVQ15zq5gdoqNACTy7qAAje39txH7w/UK87rr+t2Pnj6jXves/rmI/eH6hXjddv1ux8/wCw0o/V7/U9b+1/r6GsRSrlcpueSBr3QT+rL+8Hqg/bFDG4v7fh/F//AFtRRv8AJOHHOGB8O/1T66Ed0GjG2CDBzMJ8UYUvjadO7zH8n8k/g7yNmv4xE0JlvijVvUOHpoF2/tjDpnslkuYxozIdSrMM0nwWIHSOVFV28loa6LzaNB3sePXU6aakVQ7b2QLp8oU8oZUgcDAIIAI1j08eOnBgIDN9q7OxVm5L2yEVVyMsaToQw8Y8BA1qMm0BcTyb28l0f3oMqVYmIkDKQTw1HZ7zTXulbcxF7GvYzlLKNAC8WIjU+vQf0qEGbDIFZmd7hJh28xYAOsGD3f4jQBGa09nEWmFzN2DlEAFVRsgJgypMHkOGhbWPpXYt9rmHsu/nNbRjpGpUHhyrBdzNnYbGY+yHLhAO0p4XMoGVQTrGozczmHAGa344pRoOXSgCTWT+6if11f3Kf63o63h3qs4O15W6GjMFERxIJ1JIA0BrNt9NqLir6XVVlBspAaM3nMZ04cazTejGVytP3KUE0s1SPyJvJC7pkz+T46hsubUd4nXuNOWtmsUR5RVcuFLMBPkxLHw5eJilt6p6K/amsq7+HbFO9vsWbVslbZfRWE+ciLlAnjJ11pbq7urhrl5rt22eCqFYZW4NnBOunCPHjykCnfItkzx2cxSf8QAMeog+mteGOsFa3IhbS8gf2nstzBXtL2ny8yxYySOHa006DWJqLjdlO6RlM6cB0PwZ1XhwOmvGiYGlNRhjrEJxPC2l5AoNn3gOypBJ8YHDhzjXzuggc6ZOyrxaXRm001ECdTp39e6jCa5NThjrEIxRC2l5dCNudhhaZnuDK0ALJ6zm+wT41zaOykTGres5crKxcLyYzJPKTp6vSbN8GwtLd0yMzJx1DKASCOWhmn8Vse7buW7bAB7oQoJ+OYAJ6zoah0y9zVSntSYdzoMN6ORy5F3aiFXDXvEWjbdkYiVYqYOkqYMH0V4JrINUylluzeVMXYZiFUOJJIAHiToKPt/McTs281pozeTUx52V7iqY6ceekSOdZnhiM6yJEiak7eBu2mQscnZmWOXKGBXnA1Cme7WmMn8KiC7Glbw9R7di4cPdVoztbsu1vNcITM5sgK+hLCMSCR8Zec09ujmfZV25da4wOExZZSVS3AuPGgGp48YmI4DURTa9/DuotwZhVLDh5oJGvH3pBrPA9xqRs/eQ2cH+SZMwbD3LMiDAdrhY8te3x1iTx4VrFAZe47bJtYdoWFt32mFLdq+UiSZAJQnQf3fETqZ7v2AcRjLpMsLpQHtSvYQsBOkEeS1XjkA+CAM63C3gGFw4V0UBbKKCeZNy9cY8RPbuBdDrFEW629ma3cZrOVrl03CA0xIXszA1iOVABhtzEj8lvtrC2rjdPMUt9lQdygBgcMyyBctpdgkGDdAeJgaCYHcBVFvVvXYXC3lbOC9p7adkmWZGAk9Ccq8NCw9EvYO38OMPaC3PNtIAMpy9lQIB9Eaaaac6AA7eo/rl/wCefsrm6/7XY+f9hpveG4GxN5gQQXJBHCvW7QnF2Png+rWlH6vf6nrf239fQ1iaVcy0qbnkij3vszYPaIgE6TrA7qzvZ+KFu6jkhQp48IJBA9sVom+TkYYlZmQDA5GQZ7qybbIHkHnhAn1isMfTN7h5JfKP4L5GpYfelHCh4kiCcxVVYHSfjSNYA7OWDGYTceXt2LZaQFidD2fFV4Ce7jWLe57tVi5tZw4uAIweIbjkzAzOp495051f79WEtYO4MiB3hFi7cMSdSFMCIB5EVuEYN3tv4a9jb12ffMxFst5hH+E9ZkT4RVPcxjXrrMOPLwHL6z/mqjwuF1019FXGEwr2sRctOCrLlEEEESobUHXn7aACFNx8dbTDYmyVdyisMrBXti52grFivmyDmHeIgSdgfMZi8Y7lH9aEsDvO4tWlCrIRB56EkgAQFZl17qnXNp3LwR1W8iH5I2mLT1kdkd8jnQBJ2zb0MkvIYDtQQxGnd7OfdQVtCMwyqF7IBAbNqJBMwNdPZRh+RJqc9xmOpFxmZhGmkmQNT5pigrF4kXHaJhWKgsGBMHUwxJGsiO6s01oxlcrT9yllsE+UW/h+d1MyD/8AZa7ageIzr6RViqgYyzhyAVsWriEQCC/kne40fPP8ooZsXWRgykqwMgjQg91OJiHDFwxDksc069oHMZ75PrNYEeiInvJnHj4KuVyoudF8VSlfAJsG1u2mFUMoF1FZ0OHFw3yzEFS/d5oA4cedNpci0lpY8n+cGQBlWcgKMASRM666zy4aVS4Xat62mS3dZF10B4Txjms90UzZxtxEKK5CFg8aecsEMOYOg9VW7RKFMGdVVrr65c2dK7+KF5isR5QY9CqBLUm2FRBkK3lWQQJ1BMyTM1MuKIxFl2tzbw9w+RSyMtpkQEN5YgMTPE6ySaFPylu32j755+vnSc2vXUA1MG38Tp78+ggajXSO18bTTWaEiJr95yHSzvy09om5bF35c5fYG7F7CWclvydzDKbim2hznI5lmjNyHAj21VYvEG7g1uOFzi+UBCKsKbYbL2QBAPCqxMW4KMHYMgyqZ1UAEZQeQgn1148q2XJJy5s2WdJiJjrGlQsSqU96jo2Xo6+4etfGqeBfbtYYYi3cw5iBcs3v8obJdP0GHqqy2di/L/rTf/jXb9yP8DqXtj0OCB40IYfEOhJRipIKmDEg8R4Gu2cQ6qyqxCuAGAOjAagHrQ2JRE98CsSWVyuWufNuqlHeKcy+2TcNu3ZLOieVdj/Yi7cvQ4UhswgCZAAOsk13F3BYt4k2kQMMbctKSitkXK2iyCBoI8Cap8PtS8iFEuMqa6A8J4weKz3RTeLxty6W8o5bMwYzEFgMoaBzjSantEpQMHcr1VaU+/Cy1V8MhHtqSYEE8gZjw0BNesc+WUzTlGU/OkiJHio9dM4i4VVmBggEzVOmJgEHUmTOnTiBw41rk/hUVXX0jeHqS75QgM2qzpPL/s8QOI7qYwSgQToSxMSsAAzEzoIJ9J6cIt2LhzHjEgATGaG06gA6R3a6gVIt2xwJADFeQkHUTpHEnjwrWKCdgMYBbykSFZlExPZ4DpGh9EVOO0jbVxl81WYQBqVHQ6kjT1c5qpwjr2V6SdcoaCfVMdJPLx6p8krhnUCM0ySeBg6iNSF9WtAEK8XVVLliSs9pgx1jzjpB5kcJPpqfsbfJFyWntwoAWQC3gcupJmNdSTQ6cfmVokCOfEmJJPfr9VVmFJDhkALJ245dkyJ9MCOcgUAaPcxgvE3QID9oA8fT31ZbrftdjSe39hof2PHkLUcMi8SDy6jjRHuk5GMs5epnwymfZSn9Xv8AU9Yvyv8AX0NVilXnPSpseTB7fa9lw3DzmA9hrJd4f2e54D/UK1L3QjFhO+5/tas3x9tWtsH82NfXWCMv+ZO4fSaUk3Lud5Atu4l1rqXVGitMiF1XXh4+iifePFtctqtxwTmOg5af/fWal7FwtsgkkQugAiZ6CezEc/Cqfe6921A0GpiVMcOYAnly9dbxCRt3cMLmLtKB2VOcgDU5NQPpZelSduj9fusRDQmYERqFAnUnkBUXdfGeTvF8wUwFk951+oU/tm4DimYOrB1RpUyJygHXxWeHOgDVNlWEbDWQQJ8nbMkdVEETp/3vqrxm3UsE52CENB4MDyEhSWXxIERzpjA7VsJh7JzLnW2oYDjwEgnw+ys+O1RedmN61mzE++grrmmA05SeeoHOgDVbWPS+gZWBBJHLiOY++hvboPldfij6zQVc2pduKqZWA0EhW4qeBgGOyRx+wVb7JByHXMMzZdSdNOEk9/pms01oxlcrT9yk+K4a9WrZZlUcWIA8SYFOXcOQQAVYmdEbMdPClp6O+StBipWAtKzENPmOREcVQsJ7tKj5TEwYmJjSek9adSy65iARlgHke2COHeJoB2bOWGE2elxVAME+TlswzS91bZHk+QAac3dxMwEliz57ZchXs9q6ULZoMnIGEAcxGsjpUVBeK5ZYKrKNTAUmSsniOZHee+l+W3pDZm1GnQgGdBEaHWeutBxvXLXLzGblghnBgFCQRmXkYgSZb0VNbD2w3UeSR1DuFBLETmbgNCTE8ufA1zKZgg5p4EGZPdxmpNtrqjygJAEW5Pdrlg9IHhpQXci2k7E7LRSUXtsc5AzHPC3Cmgy5TopmSD0iNYu1bFtYNsgjNcUkEkdgiOIBzQQTGmoivN1b6oQS4WTPWYViTzgyp8e+mMTfd4NwseMTw7yOveaCrGuqi1qM0qlPgLgDaaKVUxHF/Njry9Y601csMpIIOjFZGokGCAeBoOqORdZExp97f5pjT1GOcVStiQVd85PaUkCQF8oAynUeiOsd9XeMTsMCOI4HvqiNoDLw7SrmAEAhCVXhoB5vAcuUUwk/hUQ3X0jeHqduMpNt4lyArHSIXrMz2ZHLgY4UjcKACSfET2QWEnrM8O7lUK5fVToDACr2tJZZiI8W9Nct384aNFkgtyUArEmYk66TrHfWsUE3E3SfJoqyWiGEltGIGUcSJIBEdOZqLj9p+9NbBJJmWBBGXWV1PEnLpx0PgWrd+4wK2lIUas3BiCCO00wgPaECARIJaBVViAqkAedy6f1M9NB30AN3bxGnXU9ZPU09hlVUDMJNycnaiAp+EIMyw4EfB7xL1nA5dX7VzKHW3Kxxn33pprk4kHXLziXLrM5bMczTm04SPVw0iABEaaUAaDgWU20KjslRHLTw5UR7lNGMtiJkOPDsE/ZQzslvebfzB9VEe6E/llmOrf6GpUml7/U9W/LKL9PoallpVzNSpqeUBX3Qv7C33XP9rVnG0Hy22JExBjrqK03fxJw3g68vH1Vm9y3mBB5iKXx1pGRV3HoJFFfKOamfKgLXNo5nBbKvceHt4mmdotLCA3DmAJ74FEuH2fkJysRPHT2TTI2R2g2c6dB7eNacJh2i7Fsxs80KXBnIDmGp5T06jgesGpF1YKmRqkwDwgnj9dWL7HDEsXOvcKkbMwAszqXBMgN8HSIFGEw7QxbMbPNDuBYlAsDlx7v+8ai7X2HaYyU7UcVgH0nSrLCrkEDXxrhtd5owmHaGLZnZ5oUGH2XcVGti7KEjQ8QIMgHnOnqq32ThhbthRPE095Dvp1RArhMRmPZRFNshJxoUW+emSlqD+Du5LiMRIVlbTicpB+ypy7QUNOdzKsP7JBEkHXLcBPDqD38Qas16tMAQSJAIJB4GORrEN3MRcpavtJCwM3QAfNB84eW8pmLFpze2QDmr1+drfY88xlkgZfNd2ke+Fvh/G5cROnMLhUe2dFD3cxtiTIyebl0+Gwddegri7MtkgduZRZlYm5bzgxl4CIideoqTgvZ5lr7+57/O6Svn6eS0ygA5Dcn4Z5OvXzfTTa7VUajPJAgaRbK2mTsHNrqwPAQBzro2SkLLNwBMBoM2mudklAo4R5zTrwiK4+AUqrBXOZVgLllZUnM5iG/l4MZoD/GMLjhnDHN/ZeTLDVgcuXMNRPrGk0sdjg6ZRm4qZPwstsJJ1OpInn41JfZKqJJfTPmEiZW0XgHLA1WNC3HjXE2apyQGKntHUAqpt23lmyGQMxERrpGpioLI6HWon2sJHnxJLcNZsrbjztdQT4Gmto7QW4oABGqtEaLlXLAOYyNei6AaHk6mzEKlocCCwDGDlFzLBASASJ1zDXkRqfeJ2auYwjwCQESM2t64szl1ACAcPhKJoIRYaKm48Yfa6qbUoSFWH4dply5D4DyVr+auYTaaKig5yRknSdVvC4SCXgAgHQKNTzrmIwSWpOrsgVyTGRh5TJGWJjgZnujnVZcaSTAE8hwFBZrGOzZvfUZ2o+ZbhbtSDMzrPfxoOx19uJngsDSRKzxGvLgY66iKMb9oOpU8CIPhVa+wlZizOxJnkunLTTkNB0itcvGaxqo4X3QlIsZ7VYmREB5toPOhAY6xAhZ1OnxiZPd48Gr2e5rccmOECQPADQVdtumh43H/AJfur2N2EgDyj6cPN+6tGFQ7TBiyYs5oDjXyCSIGs9oD6gSfXT+DxtzKUVjkMhlWV8pmnz8plhHIyNIjU1dNuoh/vH/l+6nbG7ioZW44Pgv3UYTDtDFkxZzQp8BgSBrGkHgDlOh5z9GJ7+Yfx2z2cygEkcZ1P/R6qurWyQojOx15hefLhT7YLQgMQTzgaeFGEw7SMWTFnNDuy0y2bYIghQCPCifclP1tO4N/pND9i1lULJMCJPE+NEm4y/rS/Nb6v/lYmLWKi7x3GRWyqoupvoaRFKuQaVNTyoOb8XSMNA+EwB8Br91ZViNrIjFSDI8PvrUPdAYizbAGhc666QKx7aFpWuvxmfsrDGajotFGrI75eURzNbuvQnrtlDwVvZ99e02qp4K3s++qpbIAgU4ikLHQ1VITDhjaPu8CwG0xMBG9n31xtqqPgt7PvqHERwoh2duo922ty+3k0bzFEB2B5gnRZ0gkHw4Udi0sl1Y62eBUptdTPZbTw++pAxgIkAminA7q4RA2e2STwIvPPjwj1rUbHbrXLS58GUvrHatXDFzXiUcAA+pTpz4Udi1cwY0mK5FTwBm7tVUAJBAPh99MnbqfFb2ffTm0Nk8iGhhMHQqeYboR/WlcwVt0ItoCQAZE9mOPjVEht1kLdeOlngO4LHrdJABEAHWKmVV7IwuRm14itL3Y3Uw+IwyXbhuZmLzlYAdlyBoVPICqLDq6jRvAnEWXbFia7O/oBM+yu5z31pX6CYXre+mv4a5+guF63fpr+GrYO8tjCDv8DNmc6amBMd08Y6Ug56npx5dK0n9BsL1vfTX8Nef0GwvW99Nfw0YM8jGMHf4GcFyeZ6cTw6fX666twjgT6D/3p7K0T9B8L1vfTX8Nd/QnC9bv0l/DU4M8MYwd/gZ0XJ4kx4mkLpmZM+J9VaJ+hOF63fpr+GufoVhet36a/howZ4Yxgb/AzrNUfF41LcZ2yzJGh5ceA7xRdvbsKzhkRrReWYg5mB0idIArMd90Y+SI4AXJ8OzVWQv8iMcXizdJdYzOfGgQ4PFpdZFtEuX80BW19ncfVVuNi4j5J/Z99CXuaLev3PycXntYeWdiphiREIrDUE6E8oDVtmGsBFVF4KABJ5Dqa1YGy1RVjeNYnPqAB2JiPkX9n30vzHiPkW9n31ooFO2rJPCjA2WqGN41ic+pmw2HiPkn9n31z8x4j5F/ZWmi1Unsxy9FGBstUMbxrE59TKfzFifkX9n301f2ZdSMyEToJiTWn4m4qx3mAKH8ZbKXXv3FUKiBlhZY8OZ4UYGy1QxvGsTn1A87OuiJQgtwmBM8I1q13DvE4oBTpDB/QOHtFMYHbNq7dW4cPfLoyOBaIcSnDMIGlefc/sOMVqChzMSGkGCnQ8ahZdrFRUtQsk++M1zHIlKKanSrmelWwUAp7oT+9WhyLNP0ayPG3YusI0k6+itY90X+zs/Ob6hWPbTb35+gP2VifpVGURKyLOPUm2jmHQU9cMDlVXYYkdwPCiLCbIzW8zLmbiQS06iQg1VVMc2YRpQgsvcp52HhfK3lzgMiS5WNGjgD3ExPdNEW0truGAYqCNZuaSfWOvAUDYveJ8GzW7dpO0PhEMQJIHaUmZ87jpIGmXXuC3lxV4aWbThYkkXeHDlcFXvaIWSCrsiBnd2kzEQddBooAPeJqVhtoEERBJMKCYn08hQS28d+2IbC2lA+LnGh6Es1Stmb62WeL1sWSdPKCXA6CNMg7wD9tVvV/KSsu9MqhDt+yjOxyx5RZI6MNCR6Ap/zULY17ltIUELqMw7+Rom3iKtbt5GzITIYHQ5gZynmDpr3VQNaAYpcvCApIUcyeZrk5cpycmUa2PJJJMyvOtY3PxSrhLYIGhfj89qzO1jEdsqDzVEmInhpHdHto93Z3kWzhktm3OXPrI5uT074qYTaxV4dBsrkbc9lcn/L/YK0x6eHgaeOKtn4XrJqmt73L8n6m/pTx3rT4n83/GtN6Y0iNtJl3FgcCvoYH7KZOP7gfXUZ96FPC3P+b/jUPBb12UuPbCgMWJAzxqVzMBIA5MxjvPWqrVql75FzFqMdPwfUf6V0X2PBH9AP3VDub4WQQpZczeaPKprqABx4mdBxp9t40Akq0cySIFWblzEKtM5IAc8UcfOgfXFUu8e3VwlprrOhCCSoZST0HZ4EnSom0vdKwVqc1xSeisGPgQgMVn+2d6PzrjcOFtt+RWHW4wjz2XU5jEa6IBxhmPPSVaUV6WhXvVtLyyL0zggc4K86DtoYe3cgXGIIV41OUzEqQOM6RoaLt5ttLiEQKpUhp4jXSOlBO11xD3sPYwvn3iykQIIDW27RI0AIBJEaCszUpMJ71DWtbnqvv4iy3XxYS/bNhRatdkOJaDBGYcTzJ8AaNts7xFAuRdSf+ihLaG7N3AC2zXFJ5eSdoVm4mGUaHXXuE8Kod48RfutaRWJ8oTJBM8tO70dK3iQ2Ld/aC4i3IPaGjDvq5Wx060A+59sg4J7k3M4c27bLLdhjECTox7SyeQo8s7SteUVcwPWCIEdTwoAnrgDlmRwn/pqBYcESPt+0VMxG1QgbQsYXKogk8JA79efT0VR4ra1oeUyM1mUylo7IbNGhOnUaCdfTQAztq7czKEJAieUTMann4cNai41XMeVKFCtgEAaGUGaTMkEyOWh9NV+NxKHs3XbzcozA5jDSGMdY9poW2rvJiDcf8jsNdtWjZD6/JKAAABmA6nX7wDTt0r496hQqMHYQAoVQqQIA7z/Wh/GbVTEbUtsgYAZU1A1IDGRBIIIYEGqPYu3Ex+Fa2zNYS00uhBJmAMuYtpAWBAHGndkYhbmNw+SSqhEEggwqnjOp051xjZk4oa5P4nfS7yNIilXctKuxkBH3Qm7Fn5z/AFCsU2pfy4l51Ej/AEitq90HzLPzm+oVju0cLN643KZ9grG7TLw6DN3yTOPU7grdzENlsLmaJiVHtYgVbbUuYnD+TW5IYgdksGHOTIJGsCvWxd3b10SqeTgAJcI1Eg9pR4c++p+39iG1ZUPiTevAycwAgcsoHKRzJ5Va9FyORFoDW33TE20YI63FMMxgjKQeYjQNGhE9qrjdXYIvYe06XWV1dgyhoGjHUjvBWqlW97IIkHoR3cTNTd1NuDD3GRgCjxz0U9TGo46+A8aq+qtyGiCqI4tNp7vh790Mx0bTuA7uFCG3sElu4FU6ATNGOLxnkvKMEbXUs5cmOOmZR/Whp8M98XrpWFCl8ojMQmpjpCgnvrlDVa7jbEVETMd3c2gyWXtkyrZsik+Ywkn0MvrK1P2Pso3buW2ZJEwdI01YnkoGtVu72HIGcdq2zqhYGGRj5ouLymSMwka8RV3s1sU65sPbA8ohtmRwU6ZpMEDnNdnNq7KKoiVU8YC3bFxxaueUEamND3g8T6qv8FjUVQp4ienWqXZ2yVsojC6LhbMCFByLkaIWQCdZ14GnnsEmQw8DUQqdsvDoa5paXOh02v8AYIre0k6fVV/s3Y7YrDsyEpmzohXRgYjODB4E/wApoEtYWYlwNRrHCpWJ33vW7Pk7Fi9ZJBQDNKIDy5SdT251MmusXJmF0uqOzkveDfDCYa41hbT3nA8m7eVCo5I1ZQNYmRIAgjrQRa25h73ZbB2bYULllr5JmBBZWWAqmZJ5AQZ0j7RxOKxXkz+TGLYAVsmUkBmbWYkyzdeNNfo/fCOwCqCE7OYaQQR2pKkCBoWg9JAqvZIvxZ+Jo7WmRCLiLow2IW4nZKnMBrAJHIEkjieZokwj3sYrG/Y07Hk2dioA1zatmuGRERpoetMbt4C5buB3W1Cg8BLE/G0GWdY0P20SvtE6maujUplynJ0W9XIVGz93LVlizgXnPxlXIJPwVM+0mrD8oKDKqgAcAOA8K8vjjP8AWmxiwavRDgsRV1ntb5biKfwNtmuAW7jW7oBKOqqxX4xg8DlnXWowuTwNWGxbbi4biMisqEZmghQzKSwUjtEZAOI0ZtRNZP3Ce9Q+hLW5i+/zHb+Iu3MTcVfyi+LSTcVrdkqrMSMuZ7YnTUamSZkga+N3dj3xee/ctW4LZrdt9QoAaJTXhJ+FypYPbFr3+4gBKH+0jtXC8yztJzE5RrJ0jgNKssFjrl1FIOsSI75rcKSDth77NGgzPmbLpqIy5QCSonppprxJq9a+3J9ddQAOPSPqoI21tZ0LZuInTp3VV7C29cADEMyZiZA0GvDSWbSBGgFAGm3caSwZtSI4QB6og0hhkvOW8nlkQZMKCeJ150ODHXboGVlRSJHnZ9eEgKPVmp62bCHK90O8ahm6/wCH7GJoAsbVq2LlxWNuFYwxUjQyxSSxAAJPagHXjxFD2H2/Zwty8qg9t5BBKnhlMCRI0kegxVTtvGFbrW0hUymCOBlCTGnj6qpb+0FZLQYwVL53PTN2coAmY9UCgDVRsO2ti41v++CldZzu4hu1ABM8D3VF3cw+TF2VIggpM9QhmhvdDazqLlniuUMRrEljwDjTh9dFOyMZ5XGWmPnZlHBRoF080AVyjZk4oa5T4nfSvkaPNdpvKelKupkBL3RvNseL/UtUGwtnWI8oyBrhJPa1iGIGVOHLiZ7qIPdE8yz85/qFBtnH+RQksQGLAHw5e01hfplGMb5Fn1dS+xmJKFne4ck6AQBA5STJ1BJ8ayfam2Lt+4wYB2ZgBlB15AKvHppTm18aXcswI0gSZOUE6TVru1h7VgtfM5yG8kpjsgEqXmOJiB0BJ+Fp23qLGJepUrLm711QBcuBD8QakDvgwD3a1d7n7t57zKRmS2pZpHnEg5VjpxPoHU1V28abt5ieJb2cvZRt7m22rSYvEWHMAqr5iYAZSVaSeGjL9Goo51UQ7o6iorii23sLIyQ1yJ0VnYgQJgA/90qKu11wuiwXIiOSg6SR9lGHum7fwaLbOHe3evhmIyMGVeyVl47J86Y4kgcprI7aM7aasST95J4AcTPKuSQV/OpodHSio1Ar3dv2QboVl98CjLIEwIiDT352xNrDvhrjEMBmt3Z4oWyksfhFSRIOvsqktlCo0BUHpoTwzEHrGnd3k0S7H2pbFnydxFZGM5SARIPH2V1rlMT2o1KqQtj41XOVToiKIHActPVUrEYxFJloIjTrMVWbGwzJisTn1zQ4YcGDMxBA5dI5EEcqlY3ZpdiwYCYGoJ4enurk1WsjLfLq6DN0s+Lc9jISVy11fyt4nq7tA/AE6SCWX6pqXax0RmAE/wCIfVVZ+Yp43PUsfbXV2IR8P+X7ZrQsaDteYuS5c1sc06lpd2kgjXh3/wBa9XMYDGZpHKWmPaaqvzH/AI/ZTZ2EflB9H+tV7SDteZfFs3mvOadSdexOkqQR3EfaRUU7S6iPSKZOwD8p/L/WuNsBj/e/y/1q3bQdrzK4rmtjmnUdbGofhLPef6U1dxIHE8emtc/R9vlJHzT99c/R1vlP5f61HbQtrzJxXNbHNOpL2Lic7MByAq5GMs2kdr9trg0yhSBBEmSfO4Dgpn7KrZGzDZLEtmkAcI4empWNsWnVhdzZQM3ZSfNZfObKcq9Rz9FZ0cjphFbm+w27F8G5yselF/8AR423tJL2C/KLdsoWKzAfL2SV85hwOvPiPGoexd4GS2pGpynjw1kRHMRXrE4x2wuIl1yO6IYXLm7MwddIBPIUG4bFH7K3iUvccWuK9w8yTA7zwFd3bke96kakQNR1HEc5NRLbsVKg8albHSXac8rqAmhMiNTOmv18KAC3A7OJkhk06mSPEDQVLGGZTOe2DHK0s+uTVVs9NSrXHA4hSSO6cx5jp7assgAAOscJM0AD+2sA7X5JDB1PQRC5ddRxzUMvaKZhAGVJMd7TxB4gkGjDbmLygKoAGViWA4AENA6scsAd88qEseylVOSD5JSYJIhipI4af/KACrdHAeTtvcOpc5ePwU0BHjxok3YP65b+f/toc3Zvj8n0kLnbLmmQDBiT4mr/AHWM4y1Hx/8AbXGNmTihrk/jd9LvI1bPSrk0q7GQDvdDBy2emZ/qFAt3Dq3nKD41qm8GxhigoLlcskQJ4xx9VUTbiSBF6DzlNPR2qxRoL3PVUHUpNwGwUZE36gCfZloiDbQjvANOHCpAGUQBA7h0Hd3UZPuNc4C6hHUhh9U04m4rRreE9AhI9ZYfVXHsYthrwqUtTw+wC28DbBkIoPUDWvJ2famTbUnrAk+mjo7jvP8AaoR4GvQ3HadbojwPpo7GKGFSlqeABDZdn5JPoivQ2baExbQTodOI6Hu0o6fcVuV1T/lNOJuJI1uEHu1H1Cp7GKRhcpu8PsAS7PtDgijwFelwVsaBFAmeHPrRydxOl4fQn7RTH6DXPlkmeGVojx/pUdjGJwuTXWnh9gRVAOA5R6Onr+uvc0UXNx73wXtnxLCP5TXuzuJdI7Vy2p7sze3Sq9hEXUdEnJZqZHJQFJpUUXdxr44PaI8WH+01xdxb86vajqCx9mWo7CJYTh0DaQGKUUR3NycQDo1sjrJHsIr0+5WIBgG0R1zH6stHYxLCyTkvtoDVKKIm3LxPW2e7MftWKct7kXyNXtDulj9S0djEsDDYG2gM0qKhuLdn+1tx1hpnpH9a624l3ldtn0MPsqewiWFcOl9vzBSvF21m4My8dVMcf/lEtzcvEg6eTbvDfeBXldzsVpog/wA/D1ChIcRq1RFB8xLPbRzkVAP/ADQuTJnePKm6SSpJYrl1ldRHKKhLupY63PpD7qPbu5uKHBUbvDj/AHRXm5ufilMBUbvDiPbB9lXrH3nGkj/EC13etDg1z6Q+6pGC2WtrzC2pBJJBJImJ07zRWd0cVE5FPdnWfrr3Z3PxTCSqL3M4nx7MiisfeF7I/wASgftaHX0D7qSEhQskgcJiaJTuPiPj2fpP+CkdxsR8e19JvwVP4jeV/AbgPx2BW8AHLQDIjLx9VQP0Ysni1z0MPuo+/QfEfHtfSf8ABSO4+I+Pa9b/AIKPxG8KyG4EsHgxaTIhOUEnWCde+Kt91kjFWeJlx06Ryq3O5F+PPtetvw0QbD3cNh1dihgGQBrPIz3eHSrNZGcqX2Y5xYsoxirDpVUXMEEUq9BqVbxCeV417pUqAPNI0qVAHFrtKlQB6ry1dpUAeFryaVKgD0lOGu0qAOGktKlQB5auGlSoA6K8NSpUAe0r2tKlQBxqVdpUAcry9KlQBwV2u0qAOJXHpUqAFXKVKgBLXo8KVKgDwKVKl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QSEhQUEhQWFhQXFxcYFxgYFxcdGRcdGBofHRwYGBgcHCggHB8lHR0XITEhJikrLi4uFx8zODMsNygtLisBCgoKDg0OGhAQGzIkHyUyLDQtLCwwLywsLCwsLCwsLCwsLCwyLDQsLCwsLCwsLCwsLCwtLCwsLCwsLCwtLCwsLf/AABEIAMIBAwMBIgACEQEDEQH/xAAcAAABBQEBAQAAAAAAAAAAAAAGAAMEBQcBAgj/xABKEAACAQIDBQMFCwkIAwADAAABAhEAAwQSIQUGMUFRImFxEzKBkaEHI0JSU3KSscHR0hQVFiQ0c5Oi4TNDYoKywuLwVLPxRGOD/8QAGgEAAgMBAQAAAAAAAAAAAAAAAAUBAgQDBv/EADwRAAECAwENBgQGAgMAAAAAAAABAgMEEVEFEhQVITEzQVJhcaHRE4GRscHwMjRy4SRCQ0RigiPSIpLi/9oADAMBAAIRAxEAPwDTNpbQSwga4SFLBdATqe70Gh3G7821kW7bMerQoP1npT+/pPkF6ZxPjBj7az01imI7muvUHMhJQosO/flC47+P8gv0z+Gu/p63yA/iH8NB5NIms+ERLRji+W2ea9QxO/7f+OP4h/DXP09b5Bf4h/DQdNImjCYloYultnmvUMxv8w/uB/EP4K6fdAPyA/iH8FBUikDRhMS0MXS2zzXqGh90Bv8Axx/EP4KX6fN/44/iH8FBc10GowiJb5Bi6W2Oa9Q1G/x+QH8T/hXu9v6J7Nkkd7x7MtBFKpwmJaRi2X2ea9Q7bflI0tEnvaOXWDVhgN78PcHaJtno3jyIoVG5WLPwF+mtd/QnGfEX6a/fXZIsdNXIyOlpFUojkTvCy7vbhlaMzEadoKcuvf8A0prEb4WVML2h1n+mlCWM3SxVpczoMsjg6nj3UO47FrZJFyQQY4E/VUrFj7PIqkpJJ+fmhpD75WxAKH6Q+6ku+1qfNb0GfQdPqnjWWrtq18Zvot91WuwrLYy4bdiC+UtDHLoOMT4io7WPZyLYNI7Sf9jRRvdYIk6enj7P+61F/Ta1J97aOWon1cvXVF+g+M+Iv8Rai7S3YxNi21y6qhFiSGBPaIA0HeRQsaOiVpyBkpJKtEdVV3hK2/CTpaJHUsAfVB+uu4jfVQRktZh1Lx6uyZ/pQBXDXLColppxZAs5qGz7+9LE/wD9P+FeBv8AH5AfxP8AhQZmrk1GExLS+LpbZ5r1Dg7+H5EfxD+CvX6ddLI/if8AGgXNSowmJaRi2X2ea9Q2ub9EGDYH8T/jXlt/j8gO73z/AIUGUpowmJaTi6W2ea9QxO/zfID+Ifw107/HlYEd7/8AGgya6YowmJaGLpbZ5r1DO3v6Z7VjTufX2rU/Ze+iXrq2/JMuZgqnMDx+MIEe2s9qy3aX9asfPFWZMRFciVOUa58ujHKjdS61NYpV5pUzPNA3v/cAwyiNTcWPQDQtuUgfHWFYBlJeQRIPvbHgaJPdCT3m33MefdQ9uN+34fxf/wBb0vjaZO4fyaUknLud5Gtfmux8ja+gv3UvzXY+RtfQX7qlk1yt9EEV+60i/mux8ja/hr91L812PkbX0F+6hn3Rd6GwSW1tkB7hbWJgLHAd8+yue55vacaLiXCC6ag6aiYPADgY1jnRRAv3WhP+a7HyNr6C/dS/NVj5G1/DX7qmUqKIF+60h/mux8ja+gv3VmHulWVTFqEUKPIoYUACcz8h/wB0rW6yn3UP2xf3Kf6nrNNIl4MbluVY+VdSghNcc6Hwr2RXDS09IhuNi4IHhT2es/tbyIpCs8HSPTVh+eYRrhuAIoJJnpTw8QFl1A4KtqD6PqrJt9sNatYo2yMylc41HIajTnP1im8dv099ylo5bcaDXO8qSRmmJ7o5H0Dlm/na5JmAhBPFW7Un1AD0UAeMPYQnWOvEaDwHGtN3DubKzLdsOwvBTJusQRm0PRP/ALWT7QusEMAAHQn66h4bEG2hI58JMcOg4t7BpQB9UBhEjhQv7oTj8hux1t/+xayzZ/ul3bUwJUx2SRA4TAAH19KIsdvEmLwdxkJnsZlJGnbXXvHfXOLo3cFNErp2cU8wXpVzNXM1Jz15bbrIGxlgMAQbgkESDoeINa/+brPyNr+Gn3VkO6P7bh/3g+2tpimEoiXq8RBddypFbRdXqRV2bZ+Rtfw0+6gP3Ytp2sFhrSpZXPeuRK21AyoMxBeOyScvWQGrRbt5UUsxAVQSSeAA1JPoofvY/A7RQ4e4BdS5oFYESRJ7J4q4GukEVrogpv3WmEbP3xQQHtwNZPncec9w5RW/7AWxiMNZvC1ZOdFJKohExrBA6zWT7D9z7BYi7i3u3GtYXC3GSQ6jOBccy9xgYAt+SEiJknjWzbIwVmzYtW8OoWyqAWwOGXiDJ1MzJJ1JJJoogX7rRfm2z8ja/hp91cOzLPyNv+Gn3VMiuNRRAv3WmLb0oFxl9VAADmABAHhXjdr9rsfPFOb2n9cxH7w/UK8bsH9bsfPFKf1e/wBT1f7b+voavmrleiKVNzyQMb+j9XEzowjT66GNxv2/D/Of/wBb0T7+MRh+PFo9fX1e2hjcQfr+H+c//rasEbTJ3D6T+Sfwd5GzRTWLxC20Z3MKoJJ8KeNB3umY3LhxZBg3DJ0mFTXX05fVW8QgvvZtLD482ndSAkgdrhJ7SkcDMAHwqmwm07eFug2g6NEnyc+aTrrGSYEgHU+mqTZVp1Qu/aYMRbXXtEcDp6TPST0qRbVwpLGCxJObmTyA4mByHKgDbk3nwjA5b9ssED5MwDlToDlOsE6T10qzwqsEUOczx2iBAnuHTl6KxHcXFi5ibVu+/vbsCANJyAhZIM+e2WR8Xv03CzaCKFUQqgADoBwFAHuso91D9tX9yn+p61eso91D9sX9yn+t6zTejGVytP3KCU0qQFKKWHpRrEWFsWzexXnBSyWmaHuEeaI85VJiT0mOoHttbxXrtoW2IAuMpYKIULbHZUDkJgx/hFVe3FUXXCtnXMYaZMTpJ7hp6KrsRdLZAoJJkADUkmIgCnh4hS/2PiBmHcqk5vN48NNVjjm5EVe7KM3H0Y9ldOB7JI0Os8RqOtV7YBMMh1Y3VdLLFWX+08mGcLOkqTlgyDPdTD3gjgl2tKMwJUE+cpKqUJlZZV7hUKiqmQlM5N3lxIDiyvwSzHSTxhV4CNO1/mqmxTacfGNZjq3Pnw0HfSLZjJ1J14cfRz6yYXWnL9qEDzMxz6+zpw76GpRKKC5yCWGnfIPjqatN3sQReCfBIPsE1UjBu7xbBYk6Adxn6vZUzdy5OITuz/6TVIvwO4Kd5XTs4p5hlSpGkKTnry23S/bcP+8H21tANYvun+2Yf94K2XPGp4CmMn8K8Tz92NK3h6qRNtWVvWmsNcCG6pUajNHPKJEmsw3P3dut5ZhcZLdjGmwIPaugXFRrgPwDBHWCDTWPxn5ftMXle5btoE8gVAc51PDIRK9sHMACAFJbg0WPucYbyy3712/eIw924yrKqgZgWe60CHcyfOkLyGumsUFD7n+xrGNum3eZvJgi55EMwW5oxDNl+L2eY86OZrbLFtUVVUAKoCqByAEAD0VkvuOY7CDyTEuuLuh7QU6rkGVhwGhOWNTqQeoo32Ni8U+PxiuwbD2yqAAKMjG3buLHwj2H1k8T0oAtt4dqDC4a7fMHIsgEwCSQFBPISRQ9uZveMa7JmtscpcFCDADAFTBPCRFEe2ygsXfKoLiZTKFQwedMpB01McdKGvc6sImHATDrbGUZruVQ15zq5gdoqNACTy7qAAje39txH7w/UK87rr+t2Pnj6jXves/rmI/eH6hXjddv1ux8/wCw0o/V7/U9b+1/r6GsRSrlcpueSBr3QT+rL+8Hqg/bFDG4v7fh/F//AFtRRv8AJOHHOGB8O/1T66Ed0GjG2CDBzMJ8UYUvjadO7zH8n8k/g7yNmv4xE0JlvijVvUOHpoF2/tjDpnslkuYxozIdSrMM0nwWIHSOVFV28loa6LzaNB3sePXU6aakVQ7b2QLp8oU8oZUgcDAIIAI1j08eOnBgIDN9q7OxVm5L2yEVVyMsaToQw8Y8BA1qMm0BcTyb28l0f3oMqVYmIkDKQTw1HZ7zTXulbcxF7GvYzlLKNAC8WIjU+vQf0qEGbDIFZmd7hJh28xYAOsGD3f4jQBGa09nEWmFzN2DlEAFVRsgJgypMHkOGhbWPpXYt9rmHsu/nNbRjpGpUHhyrBdzNnYbGY+yHLhAO0p4XMoGVQTrGozczmHAGa344pRoOXSgCTWT+6if11f3Kf63o63h3qs4O15W6GjMFERxIJ1JIA0BrNt9NqLir6XVVlBspAaM3nMZ04cazTejGVytP3KUE0s1SPyJvJC7pkz+T46hsubUd4nXuNOWtmsUR5RVcuFLMBPkxLHw5eJilt6p6K/amsq7+HbFO9vsWbVslbZfRWE+ciLlAnjJ11pbq7urhrl5rt22eCqFYZW4NnBOunCPHjykCnfItkzx2cxSf8QAMeog+mteGOsFa3IhbS8gf2nstzBXtL2ny8yxYySOHa006DWJqLjdlO6RlM6cB0PwZ1XhwOmvGiYGlNRhjrEJxPC2l5AoNn3gOypBJ8YHDhzjXzuggc6ZOyrxaXRm001ECdTp39e6jCa5NThjrEIxRC2l5dCNudhhaZnuDK0ALJ6zm+wT41zaOykTGres5crKxcLyYzJPKTp6vSbN8GwtLd0yMzJx1DKASCOWhmn8Vse7buW7bAB7oQoJ+OYAJ6zoah0y9zVSntSYdzoMN6ORy5F3aiFXDXvEWjbdkYiVYqYOkqYMH0V4JrINUylluzeVMXYZiFUOJJIAHiToKPt/McTs281pozeTUx52V7iqY6ceekSOdZnhiM6yJEiak7eBu2mQscnZmWOXKGBXnA1Cme7WmMn8KiC7Glbw9R7di4cPdVoztbsu1vNcITM5sgK+hLCMSCR8Zec09ujmfZV25da4wOExZZSVS3AuPGgGp48YmI4DURTa9/DuotwZhVLDh5oJGvH3pBrPA9xqRs/eQ2cH+SZMwbD3LMiDAdrhY8te3x1iTx4VrFAZe47bJtYdoWFt32mFLdq+UiSZAJQnQf3fETqZ7v2AcRjLpMsLpQHtSvYQsBOkEeS1XjkA+CAM63C3gGFw4V0UBbKKCeZNy9cY8RPbuBdDrFEW629ma3cZrOVrl03CA0xIXszA1iOVABhtzEj8lvtrC2rjdPMUt9lQdygBgcMyyBctpdgkGDdAeJgaCYHcBVFvVvXYXC3lbOC9p7adkmWZGAk9Ccq8NCw9EvYO38OMPaC3PNtIAMpy9lQIB9Eaaaac6AA7eo/rl/wCefsrm6/7XY+f9hpveG4GxN5gQQXJBHCvW7QnF2Png+rWlH6vf6nrf239fQ1iaVcy0qbnkij3vszYPaIgE6TrA7qzvZ+KFu6jkhQp48IJBA9sVom+TkYYlZmQDA5GQZ7qybbIHkHnhAn1isMfTN7h5JfKP4L5GpYfelHCh4kiCcxVVYHSfjSNYA7OWDGYTceXt2LZaQFidD2fFV4Ce7jWLe57tVi5tZw4uAIweIbjkzAzOp495051f79WEtYO4MiB3hFi7cMSdSFMCIB5EVuEYN3tv4a9jb12ffMxFst5hH+E9ZkT4RVPcxjXrrMOPLwHL6z/mqjwuF1019FXGEwr2sRctOCrLlEEEESobUHXn7aACFNx8dbTDYmyVdyisMrBXti52grFivmyDmHeIgSdgfMZi8Y7lH9aEsDvO4tWlCrIRB56EkgAQFZl17qnXNp3LwR1W8iH5I2mLT1kdkd8jnQBJ2zb0MkvIYDtQQxGnd7OfdQVtCMwyqF7IBAbNqJBMwNdPZRh+RJqc9xmOpFxmZhGmkmQNT5pigrF4kXHaJhWKgsGBMHUwxJGsiO6s01oxlcrT9yllsE+UW/h+d1MyD/8AZa7ageIzr6RViqgYyzhyAVsWriEQCC/kne40fPP8ooZsXWRgykqwMgjQg91OJiHDFwxDksc069oHMZ75PrNYEeiInvJnHj4KuVyoudF8VSlfAJsG1u2mFUMoF1FZ0OHFw3yzEFS/d5oA4cedNpci0lpY8n+cGQBlWcgKMASRM666zy4aVS4Xat62mS3dZF10B4Txjms90UzZxtxEKK5CFg8aecsEMOYOg9VW7RKFMGdVVrr65c2dK7+KF5isR5QY9CqBLUm2FRBkK3lWQQJ1BMyTM1MuKIxFl2tzbw9w+RSyMtpkQEN5YgMTPE6ySaFPylu32j755+vnSc2vXUA1MG38Tp78+ggajXSO18bTTWaEiJr95yHSzvy09om5bF35c5fYG7F7CWclvydzDKbim2hznI5lmjNyHAj21VYvEG7g1uOFzi+UBCKsKbYbL2QBAPCqxMW4KMHYMgyqZ1UAEZQeQgn1148q2XJJy5s2WdJiJjrGlQsSqU96jo2Xo6+4etfGqeBfbtYYYi3cw5iBcs3v8obJdP0GHqqy2di/L/rTf/jXb9yP8DqXtj0OCB40IYfEOhJRipIKmDEg8R4Gu2cQ6qyqxCuAGAOjAagHrQ2JRE98CsSWVyuWufNuqlHeKcy+2TcNu3ZLOieVdj/Yi7cvQ4UhswgCZAAOsk13F3BYt4k2kQMMbctKSitkXK2iyCBoI8Cap8PtS8iFEuMqa6A8J4weKz3RTeLxty6W8o5bMwYzEFgMoaBzjSantEpQMHcr1VaU+/Cy1V8MhHtqSYEE8gZjw0BNesc+WUzTlGU/OkiJHio9dM4i4VVmBggEzVOmJgEHUmTOnTiBw41rk/hUVXX0jeHqS75QgM2qzpPL/s8QOI7qYwSgQToSxMSsAAzEzoIJ9J6cIt2LhzHjEgATGaG06gA6R3a6gVIt2xwJADFeQkHUTpHEnjwrWKCdgMYBbykSFZlExPZ4DpGh9EVOO0jbVxl81WYQBqVHQ6kjT1c5qpwjr2V6SdcoaCfVMdJPLx6p8krhnUCM0ySeBg6iNSF9WtAEK8XVVLliSs9pgx1jzjpB5kcJPpqfsbfJFyWntwoAWQC3gcupJmNdSTQ6cfmVokCOfEmJJPfr9VVmFJDhkALJ245dkyJ9MCOcgUAaPcxgvE3QID9oA8fT31ZbrftdjSe39hof2PHkLUcMi8SDy6jjRHuk5GMs5epnwymfZSn9Xv8AU9Yvyv8AX0NVilXnPSpseTB7fa9lw3DzmA9hrJd4f2e54D/UK1L3QjFhO+5/tas3x9tWtsH82NfXWCMv+ZO4fSaUk3Lud5Atu4l1rqXVGitMiF1XXh4+iifePFtctqtxwTmOg5af/fWal7FwtsgkkQugAiZ6CezEc/Cqfe6921A0GpiVMcOYAnly9dbxCRt3cMLmLtKB2VOcgDU5NQPpZelSduj9fusRDQmYERqFAnUnkBUXdfGeTvF8wUwFk951+oU/tm4DimYOrB1RpUyJygHXxWeHOgDVNlWEbDWQQJ8nbMkdVEETp/3vqrxm3UsE52CENB4MDyEhSWXxIERzpjA7VsJh7JzLnW2oYDjwEgnw+ys+O1RedmN61mzE++grrmmA05SeeoHOgDVbWPS+gZWBBJHLiOY++hvboPldfij6zQVc2pduKqZWA0EhW4qeBgGOyRx+wVb7JByHXMMzZdSdNOEk9/pms01oxlcrT9yk+K4a9WrZZlUcWIA8SYFOXcOQQAVYmdEbMdPClp6O+StBipWAtKzENPmOREcVQsJ7tKj5TEwYmJjSek9adSy65iARlgHke2COHeJoB2bOWGE2elxVAME+TlswzS91bZHk+QAac3dxMwEliz57ZchXs9q6ULZoMnIGEAcxGsjpUVBeK5ZYKrKNTAUmSsniOZHee+l+W3pDZm1GnQgGdBEaHWeutBxvXLXLzGblghnBgFCQRmXkYgSZb0VNbD2w3UeSR1DuFBLETmbgNCTE8ufA1zKZgg5p4EGZPdxmpNtrqjygJAEW5Pdrlg9IHhpQXci2k7E7LRSUXtsc5AzHPC3Cmgy5TopmSD0iNYu1bFtYNsgjNcUkEkdgiOIBzQQTGmoivN1b6oQS4WTPWYViTzgyp8e+mMTfd4NwseMTw7yOveaCrGuqi1qM0qlPgLgDaaKVUxHF/Njry9Y601csMpIIOjFZGokGCAeBoOqORdZExp97f5pjT1GOcVStiQVd85PaUkCQF8oAynUeiOsd9XeMTsMCOI4HvqiNoDLw7SrmAEAhCVXhoB5vAcuUUwk/hUQ3X0jeHqduMpNt4lyArHSIXrMz2ZHLgY4UjcKACSfET2QWEnrM8O7lUK5fVToDACr2tJZZiI8W9Nct384aNFkgtyUArEmYk66TrHfWsUE3E3SfJoqyWiGEltGIGUcSJIBEdOZqLj9p+9NbBJJmWBBGXWV1PEnLpx0PgWrd+4wK2lIUas3BiCCO00wgPaECARIJaBVViAqkAedy6f1M9NB30AN3bxGnXU9ZPU09hlVUDMJNycnaiAp+EIMyw4EfB7xL1nA5dX7VzKHW3Kxxn33pprk4kHXLziXLrM5bMczTm04SPVw0iABEaaUAaDgWU20KjslRHLTw5UR7lNGMtiJkOPDsE/ZQzslvebfzB9VEe6E/llmOrf6GpUml7/U9W/LKL9PoallpVzNSpqeUBX3Qv7C33XP9rVnG0Hy22JExBjrqK03fxJw3g68vH1Vm9y3mBB5iKXx1pGRV3HoJFFfKOamfKgLXNo5nBbKvceHt4mmdotLCA3DmAJ74FEuH2fkJysRPHT2TTI2R2g2c6dB7eNacJh2i7Fsxs80KXBnIDmGp5T06jgesGpF1YKmRqkwDwgnj9dWL7HDEsXOvcKkbMwAszqXBMgN8HSIFGEw7QxbMbPNDuBYlAsDlx7v+8ai7X2HaYyU7UcVgH0nSrLCrkEDXxrhtd5owmHaGLZnZ5oUGH2XcVGti7KEjQ8QIMgHnOnqq32ThhbthRPE095Dvp1RArhMRmPZRFNshJxoUW+emSlqD+Du5LiMRIVlbTicpB+ypy7QUNOdzKsP7JBEkHXLcBPDqD38Qas16tMAQSJAIJB4GORrEN3MRcpavtJCwM3QAfNB84eW8pmLFpze2QDmr1+drfY88xlkgZfNd2ke+Fvh/G5cROnMLhUe2dFD3cxtiTIyebl0+Gwddegri7MtkgduZRZlYm5bzgxl4CIideoqTgvZ5lr7+57/O6Svn6eS0ygA5Dcn4Z5OvXzfTTa7VUajPJAgaRbK2mTsHNrqwPAQBzro2SkLLNwBMBoM2mudklAo4R5zTrwiK4+AUqrBXOZVgLllZUnM5iG/l4MZoD/GMLjhnDHN/ZeTLDVgcuXMNRPrGk0sdjg6ZRm4qZPwstsJJ1OpInn41JfZKqJJfTPmEiZW0XgHLA1WNC3HjXE2apyQGKntHUAqpt23lmyGQMxERrpGpioLI6HWon2sJHnxJLcNZsrbjztdQT4Gmto7QW4oABGqtEaLlXLAOYyNei6AaHk6mzEKlocCCwDGDlFzLBASASJ1zDXkRqfeJ2auYwjwCQESM2t64szl1ACAcPhKJoIRYaKm48Yfa6qbUoSFWH4dply5D4DyVr+auYTaaKig5yRknSdVvC4SCXgAgHQKNTzrmIwSWpOrsgVyTGRh5TJGWJjgZnujnVZcaSTAE8hwFBZrGOzZvfUZ2o+ZbhbtSDMzrPfxoOx19uJngsDSRKzxGvLgY66iKMb9oOpU8CIPhVa+wlZizOxJnkunLTTkNB0itcvGaxqo4X3QlIsZ7VYmREB5toPOhAY6xAhZ1OnxiZPd48Gr2e5rccmOECQPADQVdtumh43H/AJfur2N2EgDyj6cPN+6tGFQ7TBiyYs5oDjXyCSIGs9oD6gSfXT+DxtzKUVjkMhlWV8pmnz8plhHIyNIjU1dNuoh/vH/l+6nbG7ioZW44Pgv3UYTDtDFkxZzQp8BgSBrGkHgDlOh5z9GJ7+Yfx2z2cygEkcZ1P/R6qurWyQojOx15hefLhT7YLQgMQTzgaeFGEw7SMWTFnNDuy0y2bYIghQCPCifclP1tO4N/pND9i1lULJMCJPE+NEm4y/rS/Nb6v/lYmLWKi7x3GRWyqoupvoaRFKuQaVNTyoOb8XSMNA+EwB8Br91ZViNrIjFSDI8PvrUPdAYizbAGhc666QKx7aFpWuvxmfsrDGajotFGrI75eURzNbuvQnrtlDwVvZ99e02qp4K3s++qpbIAgU4ikLHQ1VITDhjaPu8CwG0xMBG9n31xtqqPgt7PvqHERwoh2duo922ty+3k0bzFEB2B5gnRZ0gkHw4Udi0sl1Y62eBUptdTPZbTw++pAxgIkAminA7q4RA2e2STwIvPPjwj1rUbHbrXLS58GUvrHatXDFzXiUcAA+pTpz4Udi1cwY0mK5FTwBm7tVUAJBAPh99MnbqfFb2ffTm0Nk8iGhhMHQqeYboR/WlcwVt0ItoCQAZE9mOPjVEht1kLdeOlngO4LHrdJABEAHWKmVV7IwuRm14itL3Y3Uw+IwyXbhuZmLzlYAdlyBoVPICqLDq6jRvAnEWXbFia7O/oBM+yu5z31pX6CYXre+mv4a5+guF63fpr+GrYO8tjCDv8DNmc6amBMd08Y6Ug56npx5dK0n9BsL1vfTX8Nef0GwvW99Nfw0YM8jGMHf4GcFyeZ6cTw6fX666twjgT6D/3p7K0T9B8L1vfTX8Nd/QnC9bv0l/DU4M8MYwd/gZ0XJ4kx4mkLpmZM+J9VaJ+hOF63fpr+GufoVhet36a/howZ4Yxgb/AzrNUfF41LcZ2yzJGh5ceA7xRdvbsKzhkRrReWYg5mB0idIArMd90Y+SI4AXJ8OzVWQv8iMcXizdJdYzOfGgQ4PFpdZFtEuX80BW19ncfVVuNi4j5J/Z99CXuaLev3PycXntYeWdiphiREIrDUE6E8oDVtmGsBFVF4KABJ5Dqa1YGy1RVjeNYnPqAB2JiPkX9n30vzHiPkW9n31ooFO2rJPCjA2WqGN41ic+pmw2HiPkn9n31z8x4j5F/ZWmi1Unsxy9FGBstUMbxrE59TKfzFifkX9n301f2ZdSMyEToJiTWn4m4qx3mAKH8ZbKXXv3FUKiBlhZY8OZ4UYGy1QxvGsTn1A87OuiJQgtwmBM8I1q13DvE4oBTpDB/QOHtFMYHbNq7dW4cPfLoyOBaIcSnDMIGlefc/sOMVqChzMSGkGCnQ8ahZdrFRUtQsk++M1zHIlKKanSrmelWwUAp7oT+9WhyLNP0ayPG3YusI0k6+itY90X+zs/Ob6hWPbTb35+gP2VifpVGURKyLOPUm2jmHQU9cMDlVXYYkdwPCiLCbIzW8zLmbiQS06iQg1VVMc2YRpQgsvcp52HhfK3lzgMiS5WNGjgD3ExPdNEW0truGAYqCNZuaSfWOvAUDYveJ8GzW7dpO0PhEMQJIHaUmZ87jpIGmXXuC3lxV4aWbThYkkXeHDlcFXvaIWSCrsiBnd2kzEQddBooAPeJqVhtoEERBJMKCYn08hQS28d+2IbC2lA+LnGh6Es1Stmb62WeL1sWSdPKCXA6CNMg7wD9tVvV/KSsu9MqhDt+yjOxyx5RZI6MNCR6Ap/zULY17ltIUELqMw7+Rom3iKtbt5GzITIYHQ5gZynmDpr3VQNaAYpcvCApIUcyeZrk5cpycmUa2PJJJMyvOtY3PxSrhLYIGhfj89qzO1jEdsqDzVEmInhpHdHto93Z3kWzhktm3OXPrI5uT074qYTaxV4dBsrkbc9lcn/L/YK0x6eHgaeOKtn4XrJqmt73L8n6m/pTx3rT4n83/GtN6Y0iNtJl3FgcCvoYH7KZOP7gfXUZ96FPC3P+b/jUPBb12UuPbCgMWJAzxqVzMBIA5MxjvPWqrVql75FzFqMdPwfUf6V0X2PBH9AP3VDub4WQQpZczeaPKprqABx4mdBxp9t40Akq0cySIFWblzEKtM5IAc8UcfOgfXFUu8e3VwlprrOhCCSoZST0HZ4EnSom0vdKwVqc1xSeisGPgQgMVn+2d6PzrjcOFtt+RWHW4wjz2XU5jEa6IBxhmPPSVaUV6WhXvVtLyyL0zggc4K86DtoYe3cgXGIIV41OUzEqQOM6RoaLt5ttLiEQKpUhp4jXSOlBO11xD3sPYwvn3iykQIIDW27RI0AIBJEaCszUpMJ71DWtbnqvv4iy3XxYS/bNhRatdkOJaDBGYcTzJ8AaNts7xFAuRdSf+ihLaG7N3AC2zXFJ5eSdoVm4mGUaHXXuE8Kod48RfutaRWJ8oTJBM8tO70dK3iQ2Ld/aC4i3IPaGjDvq5Wx060A+59sg4J7k3M4c27bLLdhjECTox7SyeQo8s7SteUVcwPWCIEdTwoAnrgDlmRwn/pqBYcESPt+0VMxG1QgbQsYXKogk8JA79efT0VR4ra1oeUyM1mUylo7IbNGhOnUaCdfTQAztq7czKEJAieUTMann4cNai41XMeVKFCtgEAaGUGaTMkEyOWh9NV+NxKHs3XbzcozA5jDSGMdY9poW2rvJiDcf8jsNdtWjZD6/JKAAABmA6nX7wDTt0r496hQqMHYQAoVQqQIA7z/Wh/GbVTEbUtsgYAZU1A1IDGRBIIIYEGqPYu3Ex+Fa2zNYS00uhBJmAMuYtpAWBAHGndkYhbmNw+SSqhEEggwqnjOp051xjZk4oa5P4nfS7yNIilXctKuxkBH3Qm7Fn5z/AFCsU2pfy4l51Ej/AEitq90HzLPzm+oVju0cLN643KZ9grG7TLw6DN3yTOPU7grdzENlsLmaJiVHtYgVbbUuYnD+TW5IYgdksGHOTIJGsCvWxd3b10SqeTgAJcI1Eg9pR4c++p+39iG1ZUPiTevAycwAgcsoHKRzJ5Va9FyORFoDW33TE20YI63FMMxgjKQeYjQNGhE9qrjdXYIvYe06XWV1dgyhoGjHUjvBWqlW97IIkHoR3cTNTd1NuDD3GRgCjxz0U9TGo46+A8aq+qtyGiCqI4tNp7vh790Mx0bTuA7uFCG3sElu4FU6ATNGOLxnkvKMEbXUs5cmOOmZR/Whp8M98XrpWFCl8ojMQmpjpCgnvrlDVa7jbEVETMd3c2gyWXtkyrZsik+Ywkn0MvrK1P2Pso3buW2ZJEwdI01YnkoGtVu72HIGcdq2zqhYGGRj5ouLymSMwka8RV3s1sU65sPbA8ohtmRwU6ZpMEDnNdnNq7KKoiVU8YC3bFxxaueUEamND3g8T6qv8FjUVQp4ienWqXZ2yVsojC6LhbMCFByLkaIWQCdZ14GnnsEmQw8DUQqdsvDoa5paXOh02v8AYIre0k6fVV/s3Y7YrDsyEpmzohXRgYjODB4E/wApoEtYWYlwNRrHCpWJ33vW7Pk7Fi9ZJBQDNKIDy5SdT251MmusXJmF0uqOzkveDfDCYa41hbT3nA8m7eVCo5I1ZQNYmRIAgjrQRa25h73ZbB2bYULllr5JmBBZWWAqmZJ5AQZ0j7RxOKxXkz+TGLYAVsmUkBmbWYkyzdeNNfo/fCOwCqCE7OYaQQR2pKkCBoWg9JAqvZIvxZ+Jo7WmRCLiLow2IW4nZKnMBrAJHIEkjieZokwj3sYrG/Y07Hk2dioA1zatmuGRERpoetMbt4C5buB3W1Cg8BLE/G0GWdY0P20SvtE6maujUplynJ0W9XIVGz93LVlizgXnPxlXIJPwVM+0mrD8oKDKqgAcAOA8K8vjjP8AWmxiwavRDgsRV1ntb5biKfwNtmuAW7jW7oBKOqqxX4xg8DlnXWowuTwNWGxbbi4biMisqEZmghQzKSwUjtEZAOI0ZtRNZP3Ce9Q+hLW5i+/zHb+Iu3MTcVfyi+LSTcVrdkqrMSMuZ7YnTUamSZkga+N3dj3xee/ctW4LZrdt9QoAaJTXhJ+FypYPbFr3+4gBKH+0jtXC8yztJzE5RrJ0jgNKssFjrl1FIOsSI75rcKSDth77NGgzPmbLpqIy5QCSonppprxJq9a+3J9ddQAOPSPqoI21tZ0LZuInTp3VV7C29cADEMyZiZA0GvDSWbSBGgFAGm3caSwZtSI4QB6og0hhkvOW8nlkQZMKCeJ150ODHXboGVlRSJHnZ9eEgKPVmp62bCHK90O8ahm6/wCH7GJoAsbVq2LlxWNuFYwxUjQyxSSxAAJPagHXjxFD2H2/Zwty8qg9t5BBKnhlMCRI0kegxVTtvGFbrW0hUymCOBlCTGnj6qpb+0FZLQYwVL53PTN2coAmY9UCgDVRsO2ti41v++CldZzu4hu1ABM8D3VF3cw+TF2VIggpM9QhmhvdDazqLlniuUMRrEljwDjTh9dFOyMZ5XGWmPnZlHBRoF080AVyjZk4oa5T4nfSvkaPNdpvKelKupkBL3RvNseL/UtUGwtnWI8oyBrhJPa1iGIGVOHLiZ7qIPdE8yz85/qFBtnH+RQksQGLAHw5e01hfplGMb5Fn1dS+xmJKFne4ck6AQBA5STJ1BJ8ayfam2Lt+4wYB2ZgBlB15AKvHppTm18aXcswI0gSZOUE6TVru1h7VgtfM5yG8kpjsgEqXmOJiB0BJ+Fp23qLGJepUrLm711QBcuBD8QakDvgwD3a1d7n7t57zKRmS2pZpHnEg5VjpxPoHU1V28abt5ieJb2cvZRt7m22rSYvEWHMAqr5iYAZSVaSeGjL9Goo51UQ7o6iorii23sLIyQ1yJ0VnYgQJgA/90qKu11wuiwXIiOSg6SR9lGHum7fwaLbOHe3evhmIyMGVeyVl47J86Y4kgcprI7aM7aasST95J4AcTPKuSQV/OpodHSio1Ar3dv2QboVl98CjLIEwIiDT352xNrDvhrjEMBmt3Z4oWyksfhFSRIOvsqktlCo0BUHpoTwzEHrGnd3k0S7H2pbFnydxFZGM5SARIPH2V1rlMT2o1KqQtj41XOVToiKIHActPVUrEYxFJloIjTrMVWbGwzJisTn1zQ4YcGDMxBA5dI5EEcqlY3ZpdiwYCYGoJ4enurk1WsjLfLq6DN0s+Lc9jISVy11fyt4nq7tA/AE6SCWX6pqXax0RmAE/wCIfVVZ+Yp43PUsfbXV2IR8P+X7ZrQsaDteYuS5c1sc06lpd2kgjXh3/wBa9XMYDGZpHKWmPaaqvzH/AI/ZTZ2EflB9H+tV7SDteZfFs3mvOadSdexOkqQR3EfaRUU7S6iPSKZOwD8p/L/WuNsBj/e/y/1q3bQdrzK4rmtjmnUdbGofhLPef6U1dxIHE8emtc/R9vlJHzT99c/R1vlP5f61HbQtrzJxXNbHNOpL2Lic7MByAq5GMs2kdr9trg0yhSBBEmSfO4Dgpn7KrZGzDZLEtmkAcI4empWNsWnVhdzZQM3ZSfNZfObKcq9Rz9FZ0cjphFbm+w27F8G5yselF/8AR423tJL2C/KLdsoWKzAfL2SV85hwOvPiPGoexd4GS2pGpynjw1kRHMRXrE4x2wuIl1yO6IYXLm7MwddIBPIUG4bFH7K3iUvccWuK9w8yTA7zwFd3bke96kakQNR1HEc5NRLbsVKg8albHSXac8rqAmhMiNTOmv18KAC3A7OJkhk06mSPEDQVLGGZTOe2DHK0s+uTVVs9NSrXHA4hSSO6cx5jp7assgAAOscJM0AD+2sA7X5JDB1PQRC5ddRxzUMvaKZhAGVJMd7TxB4gkGjDbmLygKoAGViWA4AENA6scsAd88qEseylVOSD5JSYJIhipI4af/KACrdHAeTtvcOpc5ePwU0BHjxok3YP65b+f/toc3Zvj8n0kLnbLmmQDBiT4mr/AHWM4y1Hx/8AbXGNmTihrk/jd9LvI1bPSrk0q7GQDvdDBy2emZ/qFAt3Dq3nKD41qm8GxhigoLlcskQJ4xx9VUTbiSBF6DzlNPR2qxRoL3PVUHUpNwGwUZE36gCfZloiDbQjvANOHCpAGUQBA7h0Hd3UZPuNc4C6hHUhh9U04m4rRreE9AhI9ZYfVXHsYthrwqUtTw+wC28DbBkIoPUDWvJ2famTbUnrAk+mjo7jvP8AaoR4GvQ3HadbojwPpo7GKGFSlqeABDZdn5JPoivQ2baExbQTodOI6Hu0o6fcVuV1T/lNOJuJI1uEHu1H1Cp7GKRhcpu8PsAS7PtDgijwFelwVsaBFAmeHPrRydxOl4fQn7RTH6DXPlkmeGVojx/pUdjGJwuTXWnh9gRVAOA5R6Onr+uvc0UXNx73wXtnxLCP5TXuzuJdI7Vy2p7sze3Sq9hEXUdEnJZqZHJQFJpUUXdxr44PaI8WH+01xdxb86vajqCx9mWo7CJYTh0DaQGKUUR3NycQDo1sjrJHsIr0+5WIBgG0R1zH6stHYxLCyTkvtoDVKKIm3LxPW2e7MftWKct7kXyNXtDulj9S0djEsDDYG2gM0qKhuLdn+1tx1hpnpH9a624l3ldtn0MPsqewiWFcOl9vzBSvF21m4My8dVMcf/lEtzcvEg6eTbvDfeBXldzsVpog/wA/D1ChIcRq1RFB8xLPbRzkVAP/ADQuTJnePKm6SSpJYrl1ldRHKKhLupY63PpD7qPbu5uKHBUbvDj/AHRXm5ufilMBUbvDiPbB9lXrH3nGkj/EC13etDg1z6Q+6pGC2WtrzC2pBJJBJImJ07zRWd0cVE5FPdnWfrr3Z3PxTCSqL3M4nx7MiisfeF7I/wASgftaHX0D7qSEhQskgcJiaJTuPiPj2fpP+CkdxsR8e19JvwVP4jeV/AbgPx2BW8AHLQDIjLx9VQP0Ysni1z0MPuo+/QfEfHtfSf8ABSO4+I+Pa9b/AIKPxG8KyG4EsHgxaTIhOUEnWCde+Kt91kjFWeJlx06Ryq3O5F+PPtetvw0QbD3cNh1dihgGQBrPIz3eHSrNZGcqX2Y5xYsoxirDpVUXMEEUq9BqVbxCeV417pUqAPNI0qVAHFrtKlQB6ry1dpUAeFryaVKgD0lOGu0qAOGktKlQB5auGlSoA6K8NSpUAe0r2tKlQBxqVdpUAcry9KlQBwV2u0qAOJXHpUqAFXKVKgBLXo8KVKgDwKVKl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xQSEhQUEhQWFhQXFxcYFxgYFxcdGRcdGBofHRwYGBgcHCggHB8lHR0XITEhJikrLi4uFx8zODMsNygtLisBCgoKDg0OGhAQGzIkHyUyLDQtLCwwLywsLCwsLCwsLCwsLCwyLDQsLCwsLCwsLCwsLCwtLCwsLCwsLCwtLCwsLf/AABEIAMIBAwMBIgACEQEDEQH/xAAcAAABBQEBAQAAAAAAAAAAAAAGAAMEBQcBAgj/xABKEAACAQIDBQMFCwkIAwADAAABAhEAAwQSIQUGMUFRImFxEzKBkaEHI0JSU3KSscHR0hQVFiQ0c5Oi4TNDYoKywuLwVLPxRGOD/8QAGgEAAgMBAQAAAAAAAAAAAAAAAAUBAgQDBv/EADwRAAECAwENBgQGAgMAAAAAAAABAgMEEVEFEhQVITEzQVJhcaHRE4GRscHwMjRy4SRCQ0RigiPSIpLi/9oADAMBAAIRAxEAPwDTNpbQSwga4SFLBdATqe70Gh3G7821kW7bMerQoP1npT+/pPkF6ZxPjBj7az01imI7muvUHMhJQosO/flC47+P8gv0z+Gu/p63yA/iH8NB5NIms+ERLRji+W2ea9QxO/7f+OP4h/DXP09b5Bf4h/DQdNImjCYloYultnmvUMxv8w/uB/EP4K6fdAPyA/iH8FBUikDRhMS0MXS2zzXqGh90Bv8Axx/EP4KX6fN/44/iH8FBc10GowiJb5Bi6W2Oa9Q1G/x+QH8T/hXu9v6J7Nkkd7x7MtBFKpwmJaRi2X2ea9Q7bflI0tEnvaOXWDVhgN78PcHaJtno3jyIoVG5WLPwF+mtd/QnGfEX6a/fXZIsdNXIyOlpFUojkTvCy7vbhlaMzEadoKcuvf8A0prEb4WVML2h1n+mlCWM3SxVpczoMsjg6nj3UO47FrZJFyQQY4E/VUrFj7PIqkpJJ+fmhpD75WxAKH6Q+6ku+1qfNb0GfQdPqnjWWrtq18Zvot91WuwrLYy4bdiC+UtDHLoOMT4io7WPZyLYNI7Sf9jRRvdYIk6enj7P+61F/Ta1J97aOWon1cvXVF+g+M+Iv8Rai7S3YxNi21y6qhFiSGBPaIA0HeRQsaOiVpyBkpJKtEdVV3hK2/CTpaJHUsAfVB+uu4jfVQRktZh1Lx6uyZ/pQBXDXLColppxZAs5qGz7+9LE/wD9P+FeBv8AH5AfxP8AhQZmrk1GExLS+LpbZ5r1Dg7+H5EfxD+CvX6ddLI/if8AGgXNSowmJaRi2X2ea9Q2ub9EGDYH8T/jXlt/j8gO73z/AIUGUpowmJaTi6W2ea9QxO/zfID+Ifw107/HlYEd7/8AGgya6YowmJaGLpbZ5r1DO3v6Z7VjTufX2rU/Ze+iXrq2/JMuZgqnMDx+MIEe2s9qy3aX9asfPFWZMRFciVOUa58ujHKjdS61NYpV5pUzPNA3v/cAwyiNTcWPQDQtuUgfHWFYBlJeQRIPvbHgaJPdCT3m33MefdQ9uN+34fxf/wBb0vjaZO4fyaUknLud5Gtfmux8ja+gv3UvzXY+RtfQX7qlk1yt9EEV+60i/mux8ja/hr91L812PkbX0F+6hn3Rd6GwSW1tkB7hbWJgLHAd8+yue55vacaLiXCC6ag6aiYPADgY1jnRRAv3WhP+a7HyNr6C/dS/NVj5G1/DX7qmUqKIF+60h/mux8ja+gv3VmHulWVTFqEUKPIoYUACcz8h/wB0rW6yn3UP2xf3Kf6nrNNIl4MbluVY+VdSghNcc6Hwr2RXDS09IhuNi4IHhT2es/tbyIpCs8HSPTVh+eYRrhuAIoJJnpTw8QFl1A4KtqD6PqrJt9sNatYo2yMylc41HIajTnP1im8dv099ylo5bcaDXO8qSRmmJ7o5H0Dlm/na5JmAhBPFW7Un1AD0UAeMPYQnWOvEaDwHGtN3DubKzLdsOwvBTJusQRm0PRP/ALWT7QusEMAAHQn66h4bEG2hI58JMcOg4t7BpQB9UBhEjhQv7oTj8hux1t/+xayzZ/ul3bUwJUx2SRA4TAAH19KIsdvEmLwdxkJnsZlJGnbXXvHfXOLo3cFNErp2cU8wXpVzNXM1Jz15bbrIGxlgMAQbgkESDoeINa/+brPyNr+Gn3VkO6P7bh/3g+2tpimEoiXq8RBddypFbRdXqRV2bZ+Rtfw0+6gP3Ytp2sFhrSpZXPeuRK21AyoMxBeOyScvWQGrRbt5UUsxAVQSSeAA1JPoofvY/A7RQ4e4BdS5oFYESRJ7J4q4GukEVrogpv3WmEbP3xQQHtwNZPncec9w5RW/7AWxiMNZvC1ZOdFJKohExrBA6zWT7D9z7BYi7i3u3GtYXC3GSQ6jOBccy9xgYAt+SEiJknjWzbIwVmzYtW8OoWyqAWwOGXiDJ1MzJJ1JJJoogX7rRfm2z8ja/hp91cOzLPyNv+Gn3VMiuNRRAv3WmLb0oFxl9VAADmABAHhXjdr9rsfPFOb2n9cxH7w/UK8bsH9bsfPFKf1e/wBT1f7b+voavmrleiKVNzyQMb+j9XEzowjT66GNxv2/D/Of/wBb0T7+MRh+PFo9fX1e2hjcQfr+H+c//rasEbTJ3D6T+Sfwd5GzRTWLxC20Z3MKoJJ8KeNB3umY3LhxZBg3DJ0mFTXX05fVW8QgvvZtLD482ndSAkgdrhJ7SkcDMAHwqmwm07eFug2g6NEnyc+aTrrGSYEgHU+mqTZVp1Qu/aYMRbXXtEcDp6TPST0qRbVwpLGCxJObmTyA4mByHKgDbk3nwjA5b9ssED5MwDlToDlOsE6T10qzwqsEUOczx2iBAnuHTl6KxHcXFi5ibVu+/vbsCANJyAhZIM+e2WR8Xv03CzaCKFUQqgADoBwFAHuso91D9tX9yn+p61eso91D9sX9yn+t6zTejGVytP3KCU0qQFKKWHpRrEWFsWzexXnBSyWmaHuEeaI85VJiT0mOoHttbxXrtoW2IAuMpYKIULbHZUDkJgx/hFVe3FUXXCtnXMYaZMTpJ7hp6KrsRdLZAoJJkADUkmIgCnh4hS/2PiBmHcqk5vN48NNVjjm5EVe7KM3H0Y9ldOB7JI0Os8RqOtV7YBMMh1Y3VdLLFWX+08mGcLOkqTlgyDPdTD3gjgl2tKMwJUE+cpKqUJlZZV7hUKiqmQlM5N3lxIDiyvwSzHSTxhV4CNO1/mqmxTacfGNZjq3Pnw0HfSLZjJ1J14cfRz6yYXWnL9qEDzMxz6+zpw76GpRKKC5yCWGnfIPjqatN3sQReCfBIPsE1UjBu7xbBYk6Adxn6vZUzdy5OITuz/6TVIvwO4Kd5XTs4p5hlSpGkKTnry23S/bcP+8H21tANYvun+2Yf94K2XPGp4CmMn8K8Tz92NK3h6qRNtWVvWmsNcCG6pUajNHPKJEmsw3P3dut5ZhcZLdjGmwIPaugXFRrgPwDBHWCDTWPxn5ftMXle5btoE8gVAc51PDIRK9sHMACAFJbg0WPucYbyy3712/eIw924yrKqgZgWe60CHcyfOkLyGumsUFD7n+xrGNum3eZvJgi55EMwW5oxDNl+L2eY86OZrbLFtUVVUAKoCqByAEAD0VkvuOY7CDyTEuuLuh7QU6rkGVhwGhOWNTqQeoo32Ni8U+PxiuwbD2yqAAKMjG3buLHwj2H1k8T0oAtt4dqDC4a7fMHIsgEwCSQFBPISRQ9uZveMa7JmtscpcFCDADAFTBPCRFEe2ygsXfKoLiZTKFQwedMpB01McdKGvc6sImHATDrbGUZruVQ15zq5gdoqNACTy7qAAje39txH7w/UK87rr+t2Pnj6jXves/rmI/eH6hXjddv1ux8/wCw0o/V7/U9b+1/r6GsRSrlcpueSBr3QT+rL+8Hqg/bFDG4v7fh/F//AFtRRv8AJOHHOGB8O/1T66Ed0GjG2CDBzMJ8UYUvjadO7zH8n8k/g7yNmv4xE0JlvijVvUOHpoF2/tjDpnslkuYxozIdSrMM0nwWIHSOVFV28loa6LzaNB3sePXU6aakVQ7b2QLp8oU8oZUgcDAIIAI1j08eOnBgIDN9q7OxVm5L2yEVVyMsaToQw8Y8BA1qMm0BcTyb28l0f3oMqVYmIkDKQTw1HZ7zTXulbcxF7GvYzlLKNAC8WIjU+vQf0qEGbDIFZmd7hJh28xYAOsGD3f4jQBGa09nEWmFzN2DlEAFVRsgJgypMHkOGhbWPpXYt9rmHsu/nNbRjpGpUHhyrBdzNnYbGY+yHLhAO0p4XMoGVQTrGozczmHAGa344pRoOXSgCTWT+6if11f3Kf63o63h3qs4O15W6GjMFERxIJ1JIA0BrNt9NqLir6XVVlBspAaM3nMZ04cazTejGVytP3KUE0s1SPyJvJC7pkz+T46hsubUd4nXuNOWtmsUR5RVcuFLMBPkxLHw5eJilt6p6K/amsq7+HbFO9vsWbVslbZfRWE+ciLlAnjJ11pbq7urhrl5rt22eCqFYZW4NnBOunCPHjykCnfItkzx2cxSf8QAMeog+mteGOsFa3IhbS8gf2nstzBXtL2ny8yxYySOHa006DWJqLjdlO6RlM6cB0PwZ1XhwOmvGiYGlNRhjrEJxPC2l5AoNn3gOypBJ8YHDhzjXzuggc6ZOyrxaXRm001ECdTp39e6jCa5NThjrEIxRC2l5dCNudhhaZnuDK0ALJ6zm+wT41zaOykTGres5crKxcLyYzJPKTp6vSbN8GwtLd0yMzJx1DKASCOWhmn8Vse7buW7bAB7oQoJ+OYAJ6zoah0y9zVSntSYdzoMN6ORy5F3aiFXDXvEWjbdkYiVYqYOkqYMH0V4JrINUylluzeVMXYZiFUOJJIAHiToKPt/McTs281pozeTUx52V7iqY6ceekSOdZnhiM6yJEiak7eBu2mQscnZmWOXKGBXnA1Cme7WmMn8KiC7Glbw9R7di4cPdVoztbsu1vNcITM5sgK+hLCMSCR8Zec09ujmfZV25da4wOExZZSVS3AuPGgGp48YmI4DURTa9/DuotwZhVLDh5oJGvH3pBrPA9xqRs/eQ2cH+SZMwbD3LMiDAdrhY8te3x1iTx4VrFAZe47bJtYdoWFt32mFLdq+UiSZAJQnQf3fETqZ7v2AcRjLpMsLpQHtSvYQsBOkEeS1XjkA+CAM63C3gGFw4V0UBbKKCeZNy9cY8RPbuBdDrFEW629ma3cZrOVrl03CA0xIXszA1iOVABhtzEj8lvtrC2rjdPMUt9lQdygBgcMyyBctpdgkGDdAeJgaCYHcBVFvVvXYXC3lbOC9p7adkmWZGAk9Ccq8NCw9EvYO38OMPaC3PNtIAMpy9lQIB9Eaaaac6AA7eo/rl/wCefsrm6/7XY+f9hpveG4GxN5gQQXJBHCvW7QnF2Png+rWlH6vf6nrf239fQ1iaVcy0qbnkij3vszYPaIgE6TrA7qzvZ+KFu6jkhQp48IJBA9sVom+TkYYlZmQDA5GQZ7qybbIHkHnhAn1isMfTN7h5JfKP4L5GpYfelHCh4kiCcxVVYHSfjSNYA7OWDGYTceXt2LZaQFidD2fFV4Ce7jWLe57tVi5tZw4uAIweIbjkzAzOp495051f79WEtYO4MiB3hFi7cMSdSFMCIB5EVuEYN3tv4a9jb12ffMxFst5hH+E9ZkT4RVPcxjXrrMOPLwHL6z/mqjwuF1019FXGEwr2sRctOCrLlEEEESobUHXn7aACFNx8dbTDYmyVdyisMrBXti52grFivmyDmHeIgSdgfMZi8Y7lH9aEsDvO4tWlCrIRB56EkgAQFZl17qnXNp3LwR1W8iH5I2mLT1kdkd8jnQBJ2zb0MkvIYDtQQxGnd7OfdQVtCMwyqF7IBAbNqJBMwNdPZRh+RJqc9xmOpFxmZhGmkmQNT5pigrF4kXHaJhWKgsGBMHUwxJGsiO6s01oxlcrT9yllsE+UW/h+d1MyD/8AZa7ageIzr6RViqgYyzhyAVsWriEQCC/kne40fPP8ooZsXWRgykqwMgjQg91OJiHDFwxDksc069oHMZ75PrNYEeiInvJnHj4KuVyoudF8VSlfAJsG1u2mFUMoF1FZ0OHFw3yzEFS/d5oA4cedNpci0lpY8n+cGQBlWcgKMASRM666zy4aVS4Xat62mS3dZF10B4Txjms90UzZxtxEKK5CFg8aecsEMOYOg9VW7RKFMGdVVrr65c2dK7+KF5isR5QY9CqBLUm2FRBkK3lWQQJ1BMyTM1MuKIxFl2tzbw9w+RSyMtpkQEN5YgMTPE6ySaFPylu32j755+vnSc2vXUA1MG38Tp78+ggajXSO18bTTWaEiJr95yHSzvy09om5bF35c5fYG7F7CWclvydzDKbim2hznI5lmjNyHAj21VYvEG7g1uOFzi+UBCKsKbYbL2QBAPCqxMW4KMHYMgyqZ1UAEZQeQgn1148q2XJJy5s2WdJiJjrGlQsSqU96jo2Xo6+4etfGqeBfbtYYYi3cw5iBcs3v8obJdP0GHqqy2di/L/rTf/jXb9yP8DqXtj0OCB40IYfEOhJRipIKmDEg8R4Gu2cQ6qyqxCuAGAOjAagHrQ2JRE98CsSWVyuWufNuqlHeKcy+2TcNu3ZLOieVdj/Yi7cvQ4UhswgCZAAOsk13F3BYt4k2kQMMbctKSitkXK2iyCBoI8Cap8PtS8iFEuMqa6A8J4weKz3RTeLxty6W8o5bMwYzEFgMoaBzjSantEpQMHcr1VaU+/Cy1V8MhHtqSYEE8gZjw0BNesc+WUzTlGU/OkiJHio9dM4i4VVmBggEzVOmJgEHUmTOnTiBw41rk/hUVXX0jeHqS75QgM2qzpPL/s8QOI7qYwSgQToSxMSsAAzEzoIJ9J6cIt2LhzHjEgATGaG06gA6R3a6gVIt2xwJADFeQkHUTpHEnjwrWKCdgMYBbykSFZlExPZ4DpGh9EVOO0jbVxl81WYQBqVHQ6kjT1c5qpwjr2V6SdcoaCfVMdJPLx6p8krhnUCM0ySeBg6iNSF9WtAEK8XVVLliSs9pgx1jzjpB5kcJPpqfsbfJFyWntwoAWQC3gcupJmNdSTQ6cfmVokCOfEmJJPfr9VVmFJDhkALJ245dkyJ9MCOcgUAaPcxgvE3QID9oA8fT31ZbrftdjSe39hof2PHkLUcMi8SDy6jjRHuk5GMs5epnwymfZSn9Xv8AU9Yvyv8AX0NVilXnPSpseTB7fa9lw3DzmA9hrJd4f2e54D/UK1L3QjFhO+5/tas3x9tWtsH82NfXWCMv+ZO4fSaUk3Lud5Atu4l1rqXVGitMiF1XXh4+iifePFtctqtxwTmOg5af/fWal7FwtsgkkQugAiZ6CezEc/Cqfe6921A0GpiVMcOYAnly9dbxCRt3cMLmLtKB2VOcgDU5NQPpZelSduj9fusRDQmYERqFAnUnkBUXdfGeTvF8wUwFk951+oU/tm4DimYOrB1RpUyJygHXxWeHOgDVNlWEbDWQQJ8nbMkdVEETp/3vqrxm3UsE52CENB4MDyEhSWXxIERzpjA7VsJh7JzLnW2oYDjwEgnw+ys+O1RedmN61mzE++grrmmA05SeeoHOgDVbWPS+gZWBBJHLiOY++hvboPldfij6zQVc2pduKqZWA0EhW4qeBgGOyRx+wVb7JByHXMMzZdSdNOEk9/pms01oxlcrT9yk+K4a9WrZZlUcWIA8SYFOXcOQQAVYmdEbMdPClp6O+StBipWAtKzENPmOREcVQsJ7tKj5TEwYmJjSek9adSy65iARlgHke2COHeJoB2bOWGE2elxVAME+TlswzS91bZHk+QAac3dxMwEliz57ZchXs9q6ULZoMnIGEAcxGsjpUVBeK5ZYKrKNTAUmSsniOZHee+l+W3pDZm1GnQgGdBEaHWeutBxvXLXLzGblghnBgFCQRmXkYgSZb0VNbD2w3UeSR1DuFBLETmbgNCTE8ufA1zKZgg5p4EGZPdxmpNtrqjygJAEW5Pdrlg9IHhpQXci2k7E7LRSUXtsc5AzHPC3Cmgy5TopmSD0iNYu1bFtYNsgjNcUkEkdgiOIBzQQTGmoivN1b6oQS4WTPWYViTzgyp8e+mMTfd4NwseMTw7yOveaCrGuqi1qM0qlPgLgDaaKVUxHF/Njry9Y601csMpIIOjFZGokGCAeBoOqORdZExp97f5pjT1GOcVStiQVd85PaUkCQF8oAynUeiOsd9XeMTsMCOI4HvqiNoDLw7SrmAEAhCVXhoB5vAcuUUwk/hUQ3X0jeHqduMpNt4lyArHSIXrMz2ZHLgY4UjcKACSfET2QWEnrM8O7lUK5fVToDACr2tJZZiI8W9Nct384aNFkgtyUArEmYk66TrHfWsUE3E3SfJoqyWiGEltGIGUcSJIBEdOZqLj9p+9NbBJJmWBBGXWV1PEnLpx0PgWrd+4wK2lIUas3BiCCO00wgPaECARIJaBVViAqkAedy6f1M9NB30AN3bxGnXU9ZPU09hlVUDMJNycnaiAp+EIMyw4EfB7xL1nA5dX7VzKHW3Kxxn33pprk4kHXLziXLrM5bMczTm04SPVw0iABEaaUAaDgWU20KjslRHLTw5UR7lNGMtiJkOPDsE/ZQzslvebfzB9VEe6E/llmOrf6GpUml7/U9W/LKL9PoallpVzNSpqeUBX3Qv7C33XP9rVnG0Hy22JExBjrqK03fxJw3g68vH1Vm9y3mBB5iKXx1pGRV3HoJFFfKOamfKgLXNo5nBbKvceHt4mmdotLCA3DmAJ74FEuH2fkJysRPHT2TTI2R2g2c6dB7eNacJh2i7Fsxs80KXBnIDmGp5T06jgesGpF1YKmRqkwDwgnj9dWL7HDEsXOvcKkbMwAszqXBMgN8HSIFGEw7QxbMbPNDuBYlAsDlx7v+8ai7X2HaYyU7UcVgH0nSrLCrkEDXxrhtd5owmHaGLZnZ5oUGH2XcVGti7KEjQ8QIMgHnOnqq32ThhbthRPE095Dvp1RArhMRmPZRFNshJxoUW+emSlqD+Du5LiMRIVlbTicpB+ypy7QUNOdzKsP7JBEkHXLcBPDqD38Qas16tMAQSJAIJB4GORrEN3MRcpavtJCwM3QAfNB84eW8pmLFpze2QDmr1+drfY88xlkgZfNd2ke+Fvh/G5cROnMLhUe2dFD3cxtiTIyebl0+Gwddegri7MtkgduZRZlYm5bzgxl4CIideoqTgvZ5lr7+57/O6Svn6eS0ygA5Dcn4Z5OvXzfTTa7VUajPJAgaRbK2mTsHNrqwPAQBzro2SkLLNwBMBoM2mudklAo4R5zTrwiK4+AUqrBXOZVgLllZUnM5iG/l4MZoD/GMLjhnDHN/ZeTLDVgcuXMNRPrGk0sdjg6ZRm4qZPwstsJJ1OpInn41JfZKqJJfTPmEiZW0XgHLA1WNC3HjXE2apyQGKntHUAqpt23lmyGQMxERrpGpioLI6HWon2sJHnxJLcNZsrbjztdQT4Gmto7QW4oABGqtEaLlXLAOYyNei6AaHk6mzEKlocCCwDGDlFzLBASASJ1zDXkRqfeJ2auYwjwCQESM2t64szl1ACAcPhKJoIRYaKm48Yfa6qbUoSFWH4dply5D4DyVr+auYTaaKig5yRknSdVvC4SCXgAgHQKNTzrmIwSWpOrsgVyTGRh5TJGWJjgZnujnVZcaSTAE8hwFBZrGOzZvfUZ2o+ZbhbtSDMzrPfxoOx19uJngsDSRKzxGvLgY66iKMb9oOpU8CIPhVa+wlZizOxJnkunLTTkNB0itcvGaxqo4X3QlIsZ7VYmREB5toPOhAY6xAhZ1OnxiZPd48Gr2e5rccmOECQPADQVdtumh43H/AJfur2N2EgDyj6cPN+6tGFQ7TBiyYs5oDjXyCSIGs9oD6gSfXT+DxtzKUVjkMhlWV8pmnz8plhHIyNIjU1dNuoh/vH/l+6nbG7ioZW44Pgv3UYTDtDFkxZzQp8BgSBrGkHgDlOh5z9GJ7+Yfx2z2cygEkcZ1P/R6qurWyQojOx15hefLhT7YLQgMQTzgaeFGEw7SMWTFnNDuy0y2bYIghQCPCifclP1tO4N/pND9i1lULJMCJPE+NEm4y/rS/Nb6v/lYmLWKi7x3GRWyqoupvoaRFKuQaVNTyoOb8XSMNA+EwB8Br91ZViNrIjFSDI8PvrUPdAYizbAGhc666QKx7aFpWuvxmfsrDGajotFGrI75eURzNbuvQnrtlDwVvZ99e02qp4K3s++qpbIAgU4ikLHQ1VITDhjaPu8CwG0xMBG9n31xtqqPgt7PvqHERwoh2duo922ty+3k0bzFEB2B5gnRZ0gkHw4Udi0sl1Y62eBUptdTPZbTw++pAxgIkAminA7q4RA2e2STwIvPPjwj1rUbHbrXLS58GUvrHatXDFzXiUcAA+pTpz4Udi1cwY0mK5FTwBm7tVUAJBAPh99MnbqfFb2ffTm0Nk8iGhhMHQqeYboR/WlcwVt0ItoCQAZE9mOPjVEht1kLdeOlngO4LHrdJABEAHWKmVV7IwuRm14itL3Y3Uw+IwyXbhuZmLzlYAdlyBoVPICqLDq6jRvAnEWXbFia7O/oBM+yu5z31pX6CYXre+mv4a5+guF63fpr+GrYO8tjCDv8DNmc6amBMd08Y6Ug56npx5dK0n9BsL1vfTX8Nef0GwvW99Nfw0YM8jGMHf4GcFyeZ6cTw6fX666twjgT6D/3p7K0T9B8L1vfTX8Nd/QnC9bv0l/DU4M8MYwd/gZ0XJ4kx4mkLpmZM+J9VaJ+hOF63fpr+GufoVhet36a/howZ4Yxgb/AzrNUfF41LcZ2yzJGh5ceA7xRdvbsKzhkRrReWYg5mB0idIArMd90Y+SI4AXJ8OzVWQv8iMcXizdJdYzOfGgQ4PFpdZFtEuX80BW19ncfVVuNi4j5J/Z99CXuaLev3PycXntYeWdiphiREIrDUE6E8oDVtmGsBFVF4KABJ5Dqa1YGy1RVjeNYnPqAB2JiPkX9n30vzHiPkW9n31ooFO2rJPCjA2WqGN41ic+pmw2HiPkn9n31z8x4j5F/ZWmi1Unsxy9FGBstUMbxrE59TKfzFifkX9n301f2ZdSMyEToJiTWn4m4qx3mAKH8ZbKXXv3FUKiBlhZY8OZ4UYGy1QxvGsTn1A87OuiJQgtwmBM8I1q13DvE4oBTpDB/QOHtFMYHbNq7dW4cPfLoyOBaIcSnDMIGlefc/sOMVqChzMSGkGCnQ8ahZdrFRUtQsk++M1zHIlKKanSrmelWwUAp7oT+9WhyLNP0ayPG3YusI0k6+itY90X+zs/Ob6hWPbTb35+gP2VifpVGURKyLOPUm2jmHQU9cMDlVXYYkdwPCiLCbIzW8zLmbiQS06iQg1VVMc2YRpQgsvcp52HhfK3lzgMiS5WNGjgD3ExPdNEW0truGAYqCNZuaSfWOvAUDYveJ8GzW7dpO0PhEMQJIHaUmZ87jpIGmXXuC3lxV4aWbThYkkXeHDlcFXvaIWSCrsiBnd2kzEQddBooAPeJqVhtoEERBJMKCYn08hQS28d+2IbC2lA+LnGh6Es1Stmb62WeL1sWSdPKCXA6CNMg7wD9tVvV/KSsu9MqhDt+yjOxyx5RZI6MNCR6Ap/zULY17ltIUELqMw7+Rom3iKtbt5GzITIYHQ5gZynmDpr3VQNaAYpcvCApIUcyeZrk5cpycmUa2PJJJMyvOtY3PxSrhLYIGhfj89qzO1jEdsqDzVEmInhpHdHto93Z3kWzhktm3OXPrI5uT074qYTaxV4dBsrkbc9lcn/L/YK0x6eHgaeOKtn4XrJqmt73L8n6m/pTx3rT4n83/GtN6Y0iNtJl3FgcCvoYH7KZOP7gfXUZ96FPC3P+b/jUPBb12UuPbCgMWJAzxqVzMBIA5MxjvPWqrVql75FzFqMdPwfUf6V0X2PBH9AP3VDub4WQQpZczeaPKprqABx4mdBxp9t40Akq0cySIFWblzEKtM5IAc8UcfOgfXFUu8e3VwlprrOhCCSoZST0HZ4EnSom0vdKwVqc1xSeisGPgQgMVn+2d6PzrjcOFtt+RWHW4wjz2XU5jEa6IBxhmPPSVaUV6WhXvVtLyyL0zggc4K86DtoYe3cgXGIIV41OUzEqQOM6RoaLt5ttLiEQKpUhp4jXSOlBO11xD3sPYwvn3iykQIIDW27RI0AIBJEaCszUpMJ71DWtbnqvv4iy3XxYS/bNhRatdkOJaDBGYcTzJ8AaNts7xFAuRdSf+ihLaG7N3AC2zXFJ5eSdoVm4mGUaHXXuE8Kod48RfutaRWJ8oTJBM8tO70dK3iQ2Ld/aC4i3IPaGjDvq5Wx060A+59sg4J7k3M4c27bLLdhjECTox7SyeQo8s7SteUVcwPWCIEdTwoAnrgDlmRwn/pqBYcESPt+0VMxG1QgbQsYXKogk8JA79efT0VR4ra1oeUyM1mUylo7IbNGhOnUaCdfTQAztq7czKEJAieUTMann4cNai41XMeVKFCtgEAaGUGaTMkEyOWh9NV+NxKHs3XbzcozA5jDSGMdY9poW2rvJiDcf8jsNdtWjZD6/JKAAABmA6nX7wDTt0r496hQqMHYQAoVQqQIA7z/Wh/GbVTEbUtsgYAZU1A1IDGRBIIIYEGqPYu3Ex+Fa2zNYS00uhBJmAMuYtpAWBAHGndkYhbmNw+SSqhEEggwqnjOp051xjZk4oa5P4nfS7yNIilXctKuxkBH3Qm7Fn5z/AFCsU2pfy4l51Ej/AEitq90HzLPzm+oVju0cLN643KZ9grG7TLw6DN3yTOPU7grdzENlsLmaJiVHtYgVbbUuYnD+TW5IYgdksGHOTIJGsCvWxd3b10SqeTgAJcI1Eg9pR4c++p+39iG1ZUPiTevAycwAgcsoHKRzJ5Va9FyORFoDW33TE20YI63FMMxgjKQeYjQNGhE9qrjdXYIvYe06XWV1dgyhoGjHUjvBWqlW97IIkHoR3cTNTd1NuDD3GRgCjxz0U9TGo46+A8aq+qtyGiCqI4tNp7vh790Mx0bTuA7uFCG3sElu4FU6ATNGOLxnkvKMEbXUs5cmOOmZR/Whp8M98XrpWFCl8ojMQmpjpCgnvrlDVa7jbEVETMd3c2gyWXtkyrZsik+Ywkn0MvrK1P2Pso3buW2ZJEwdI01YnkoGtVu72HIGcdq2zqhYGGRj5ouLymSMwka8RV3s1sU65sPbA8ohtmRwU6ZpMEDnNdnNq7KKoiVU8YC3bFxxaueUEamND3g8T6qv8FjUVQp4ienWqXZ2yVsojC6LhbMCFByLkaIWQCdZ14GnnsEmQw8DUQqdsvDoa5paXOh02v8AYIre0k6fVV/s3Y7YrDsyEpmzohXRgYjODB4E/wApoEtYWYlwNRrHCpWJ33vW7Pk7Fi9ZJBQDNKIDy5SdT251MmusXJmF0uqOzkveDfDCYa41hbT3nA8m7eVCo5I1ZQNYmRIAgjrQRa25h73ZbB2bYULllr5JmBBZWWAqmZJ5AQZ0j7RxOKxXkz+TGLYAVsmUkBmbWYkyzdeNNfo/fCOwCqCE7OYaQQR2pKkCBoWg9JAqvZIvxZ+Jo7WmRCLiLow2IW4nZKnMBrAJHIEkjieZokwj3sYrG/Y07Hk2dioA1zatmuGRERpoetMbt4C5buB3W1Cg8BLE/G0GWdY0P20SvtE6maujUplynJ0W9XIVGz93LVlizgXnPxlXIJPwVM+0mrD8oKDKqgAcAOA8K8vjjP8AWmxiwavRDgsRV1ntb5biKfwNtmuAW7jW7oBKOqqxX4xg8DlnXWowuTwNWGxbbi4biMisqEZmghQzKSwUjtEZAOI0ZtRNZP3Ce9Q+hLW5i+/zHb+Iu3MTcVfyi+LSTcVrdkqrMSMuZ7YnTUamSZkga+N3dj3xee/ctW4LZrdt9QoAaJTXhJ+FypYPbFr3+4gBKH+0jtXC8yztJzE5RrJ0jgNKssFjrl1FIOsSI75rcKSDth77NGgzPmbLpqIy5QCSonppprxJq9a+3J9ddQAOPSPqoI21tZ0LZuInTp3VV7C29cADEMyZiZA0GvDSWbSBGgFAGm3caSwZtSI4QB6og0hhkvOW8nlkQZMKCeJ150ODHXboGVlRSJHnZ9eEgKPVmp62bCHK90O8ahm6/wCH7GJoAsbVq2LlxWNuFYwxUjQyxSSxAAJPagHXjxFD2H2/Zwty8qg9t5BBKnhlMCRI0kegxVTtvGFbrW0hUymCOBlCTGnj6qpb+0FZLQYwVL53PTN2coAmY9UCgDVRsO2ti41v++CldZzu4hu1ABM8D3VF3cw+TF2VIggpM9QhmhvdDazqLlniuUMRrEljwDjTh9dFOyMZ5XGWmPnZlHBRoF080AVyjZk4oa5T4nfSvkaPNdpvKelKupkBL3RvNseL/UtUGwtnWI8oyBrhJPa1iGIGVOHLiZ7qIPdE8yz85/qFBtnH+RQksQGLAHw5e01hfplGMb5Fn1dS+xmJKFne4ck6AQBA5STJ1BJ8ayfam2Lt+4wYB2ZgBlB15AKvHppTm18aXcswI0gSZOUE6TVru1h7VgtfM5yG8kpjsgEqXmOJiB0BJ+Fp23qLGJepUrLm711QBcuBD8QakDvgwD3a1d7n7t57zKRmS2pZpHnEg5VjpxPoHU1V28abt5ieJb2cvZRt7m22rSYvEWHMAqr5iYAZSVaSeGjL9Goo51UQ7o6iorii23sLIyQ1yJ0VnYgQJgA/90qKu11wuiwXIiOSg6SR9lGHum7fwaLbOHe3evhmIyMGVeyVl47J86Y4kgcprI7aM7aasST95J4AcTPKuSQV/OpodHSio1Ar3dv2QboVl98CjLIEwIiDT352xNrDvhrjEMBmt3Z4oWyksfhFSRIOvsqktlCo0BUHpoTwzEHrGnd3k0S7H2pbFnydxFZGM5SARIPH2V1rlMT2o1KqQtj41XOVToiKIHActPVUrEYxFJloIjTrMVWbGwzJisTn1zQ4YcGDMxBA5dI5EEcqlY3ZpdiwYCYGoJ4enurk1WsjLfLq6DN0s+Lc9jISVy11fyt4nq7tA/AE6SCWX6pqXax0RmAE/wCIfVVZ+Yp43PUsfbXV2IR8P+X7ZrQsaDteYuS5c1sc06lpd2kgjXh3/wBa9XMYDGZpHKWmPaaqvzH/AI/ZTZ2EflB9H+tV7SDteZfFs3mvOadSdexOkqQR3EfaRUU7S6iPSKZOwD8p/L/WuNsBj/e/y/1q3bQdrzK4rmtjmnUdbGofhLPef6U1dxIHE8emtc/R9vlJHzT99c/R1vlP5f61HbQtrzJxXNbHNOpL2Lic7MByAq5GMs2kdr9trg0yhSBBEmSfO4Dgpn7KrZGzDZLEtmkAcI4empWNsWnVhdzZQM3ZSfNZfObKcq9Rz9FZ0cjphFbm+w27F8G5yselF/8AR423tJL2C/KLdsoWKzAfL2SV85hwOvPiPGoexd4GS2pGpynjw1kRHMRXrE4x2wuIl1yO6IYXLm7MwddIBPIUG4bFH7K3iUvccWuK9w8yTA7zwFd3bke96kakQNR1HEc5NRLbsVKg8albHSXac8rqAmhMiNTOmv18KAC3A7OJkhk06mSPEDQVLGGZTOe2DHK0s+uTVVs9NSrXHA4hSSO6cx5jp7assgAAOscJM0AD+2sA7X5JDB1PQRC5ddRxzUMvaKZhAGVJMd7TxB4gkGjDbmLygKoAGViWA4AENA6scsAd88qEseylVOSD5JSYJIhipI4af/KACrdHAeTtvcOpc5ePwU0BHjxok3YP65b+f/toc3Zvj8n0kLnbLmmQDBiT4mr/AHWM4y1Hx/8AbXGNmTihrk/jd9LvI1bPSrk0q7GQDvdDBy2emZ/qFAt3Dq3nKD41qm8GxhigoLlcskQJ4xx9VUTbiSBF6DzlNPR2qxRoL3PVUHUpNwGwUZE36gCfZloiDbQjvANOHCpAGUQBA7h0Hd3UZPuNc4C6hHUhh9U04m4rRreE9AhI9ZYfVXHsYthrwqUtTw+wC28DbBkIoPUDWvJ2famTbUnrAk+mjo7jvP8AaoR4GvQ3HadbojwPpo7GKGFSlqeABDZdn5JPoivQ2baExbQTodOI6Hu0o6fcVuV1T/lNOJuJI1uEHu1H1Cp7GKRhcpu8PsAS7PtDgijwFelwVsaBFAmeHPrRydxOl4fQn7RTH6DXPlkmeGVojx/pUdjGJwuTXWnh9gRVAOA5R6Onr+uvc0UXNx73wXtnxLCP5TXuzuJdI7Vy2p7sze3Sq9hEXUdEnJZqZHJQFJpUUXdxr44PaI8WH+01xdxb86vajqCx9mWo7CJYTh0DaQGKUUR3NycQDo1sjrJHsIr0+5WIBgG0R1zH6stHYxLCyTkvtoDVKKIm3LxPW2e7MftWKct7kXyNXtDulj9S0djEsDDYG2gM0qKhuLdn+1tx1hpnpH9a624l3ldtn0MPsqewiWFcOl9vzBSvF21m4My8dVMcf/lEtzcvEg6eTbvDfeBXldzsVpog/wA/D1ChIcRq1RFB8xLPbRzkVAP/ADQuTJnePKm6SSpJYrl1ldRHKKhLupY63PpD7qPbu5uKHBUbvDj/AHRXm5ufilMBUbvDiPbB9lXrH3nGkj/EC13etDg1z6Q+6pGC2WtrzC2pBJJBJImJ07zRWd0cVE5FPdnWfrr3Z3PxTCSqL3M4nx7MiisfeF7I/wASgftaHX0D7qSEhQskgcJiaJTuPiPj2fpP+CkdxsR8e19JvwVP4jeV/AbgPx2BW8AHLQDIjLx9VQP0Ysni1z0MPuo+/QfEfHtfSf8ABSO4+I+Pa9b/AIKPxG8KyG4EsHgxaTIhOUEnWCde+Kt91kjFWeJlx06Ryq3O5F+PPtetvw0QbD3cNh1dihgGQBrPIz3eHSrNZGcqX2Y5xYsoxirDpVUXMEEUq9BqVbxCeV417pUqAPNI0qVAHFrtKlQB6ry1dpUAeFryaVKgD0lOGu0qAOGktKlQB5auGlSoA6K8NSpUAe0r2tKlQBxqVdpUAcry9KlQBwV2u0qAOJXHpUqAFXKVKgBLXo8KVKgDwKVKl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1.gstatic.com/images?q=tbn:ANd9GcRPexHWm9dbuvKxcSCrZP6d-c5nc4pjU45LyXqB4IieVxBrKko4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5200649"/>
            <a:ext cx="2609850" cy="1657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don’t like Japan in WWII (give money and weapons to Ho Chi Minh)</a:t>
            </a:r>
          </a:p>
          <a:p>
            <a:r>
              <a:rPr lang="en-US" dirty="0" smtClean="0"/>
              <a:t>France takes over area, French Indochina becomes a colony of FR</a:t>
            </a:r>
          </a:p>
          <a:p>
            <a:r>
              <a:rPr lang="en-US" dirty="0" smtClean="0"/>
              <a:t>French Indochina fights off the French, takes about 10 years</a:t>
            </a:r>
          </a:p>
          <a:p>
            <a:r>
              <a:rPr lang="en-US" dirty="0" smtClean="0"/>
              <a:t>North supports communism (under Minh) and the US supports a corrupt Diem Regime</a:t>
            </a:r>
          </a:p>
          <a:p>
            <a:r>
              <a:rPr lang="en-US" dirty="0" smtClean="0"/>
              <a:t>JFK will send advisors only, 1964</a:t>
            </a:r>
            <a:endParaRPr lang="en-US" dirty="0"/>
          </a:p>
        </p:txBody>
      </p:sp>
      <p:sp>
        <p:nvSpPr>
          <p:cNvPr id="14340" name="AutoShape 4" descr="data:image/jpeg;base64,/9j/4AAQSkZJRgABAQAAAQABAAD/2wCEAAkGBxITEhQUExQVFRUWGR0YFxgXFxcZGBwdGBccGxgaHxoeHygiGxsmHyAZITEhJSkrLi4vHiAzODMsNygtLi4BCgoKDg0OGxAQGywkICYvLDQsLCwtNCwtLSwsNCwsNSw0NCwvLCwsNDQsLDUvLDcsLCwsNCwsLCwsLDQsLCwsLP/AABEIAPUAzQMBIgACEQEDEQH/xAAbAAACAwEBAQAAAAAAAAAAAAAEBQADBgIBB//EAEYQAAIBAgQDAwUNBwMEAwEAAAECEQMhAAQSMQUiQRNRYQYyQnGBFBYjM0NSY4KRoaPC4mJykrGy0fAVU8Fzk9LhVKLxNP/EABoBAAIDAQEAAAAAAAAAAAAAAAABAgMEBQb/xAAwEQACAgEDAgMHAwUBAAAAAAAAAQIRAxIhMUFRBGHwEyKBkaGxwTJx0RQjQlLhBf/aAAwDAQACEQMRAD8Ad8OyNIpT+Dp2pr6C7sB4eH34M9wUf9qn/Av9sV8J+KQddKn2FRH9vZgzHKm96OnBbA/uCj/tU/4F/tjipw+luKVOf3FuO7bfeMF4mIqTQ3FMD9y0utBR9RD9wk499yUYJFKmY6BFm3TbfBTMBuQMcvTm+x7xv/79uJWn5CpozbcSQLRb3LTbtVZjpghIqUkgkoL/AAhnuKkX3HGb4uiPSX3GG7SrUpkhVhRTzK0Q7cvmkNq9cDrI0vakRq2MAE2Jna3UHoRvi+mjMYUFjBMDeBAJ+8fbht10+pHpyJchUo1Ktan2CAUyNLaBDi4Yjl9FgRYnoeuGNDhtNzpSjTY+CLA9Zi3t9k4Mp5CrVVuzHeNROmCR06mMbBEAEAAAbACBimeSuCMp1sjAjI0v9pB4FFBHeCI3x77go/7VP+Bf7Y1fEODrUJYMVY+oqSBFxv3bEbYX1eA1QJDIx7oK/fJwLIn1Gskeok9wUf8Aap/wL/bE9wUf9qn/AAL/AGwxzmQqUoLAFTA1KbSekG/t/ltgbEk7LE0+Af3BR/2qf8C/2xRnqdClTao1JIUSYRZ9W2D8D8QWmabdqAyASQRP+HDVt0iUXBO58df2A6L5dqXbCkunp8GoO8CxGOVzGUM8lMQYuiiRKjVttzDfBr1UWlqCygAIAAFjEQLeGAhncqbwogiDpAMApBEX0zp+zwxJJ9RTcW7jx0LR7lhjoQBBLTSiN95Xe22+OHq5UegkXM9lblKg30xuw+/Fy1qMFQgiVVl0QOd9IBBEbmYx7Qem2kCmIdQ45ViSAY/eiD9mERKlOVMwiWsR2V5kCI0yWkqIFwSO/FdSvlQpbsgQDFqMz8F2trbaeu02x37sy8MFVWCozEKgiFgMNo6KPG3dixs7Qup09JGnb0RIi0RF+7D+YFavlCWAWlyxq5AIkgCZFtxPdN4x5TqZRioC0yXEqBTuRMTGnp17uuC8r2TqWRVIaxOkXHcbXGLRl0kHSsgQDpEgdwPQYVjor9wUf9qn/Av9sZ7ytydMdlFNB52yr+z4Y1OM75X/ACX1vy4cH7wpr3RvkFPZUiN+zQX2PL93XBKPM9CLH+eKOGMDRpQZ5F2/dGLKjaTqOxsf+P8An/Bg52DjctJxSHciREG4F59U7Sfu8d8XEYryx5R4SP4TH/GIkjScBy9MAsr9o2xMFYG8aDcdN98e1uBUywI5U9JBsfVflHeB92EmSzZpPrAmxBExIJHXaRHW2+2+NNks+tRqir6DR0uO8eEyPZiiSknaMs04s7r5Km8lkViV0GR6JMx/m2A8jkEy5aNTKfSY6io+aeunxue89cM8TEFNpV0K6F2dqy6aXjlLDzyp6ydNiLWk3lse5VqgYGrUQjSdiAOhmI7gbz12GOq2UUMWKypEG5lZmYA9EySeonraOzw6kSDpBILMDJ3fzrz1t7ABti/VBRS/CK6lYWDiYrrV0SC7KsmBqIEmCYv1gE+w44pZ2kzaVqIzFQ+kMpOk7NAM6bi+18ZqLTPcbL9swYnTZqY6QUAJHjIb7fHAOH+foJmCpp1acoXQwQ11IDrY+cpEEdJxnmdQzpqQtTJD6WBiCd4Ntjv492NMHaNGKSqjrHFd9KsSCYBMASTA2A6nHq1FJIBBIAJAIkBpgkdxgx6jjrE1s9y17rYpatNPXpNwDpIg99+6Ovdhc2eTUs0e4hl0keeQpWLssop22KmMNlPskAj1G4Pqx6TiUk1JpogmnG0xXQz9JqZK0jo5RGlADqfTpiY3uekfZjk8Vohl5DqIJ81QQAWm8wOYTcxeZscNgZx4Rt4bYVolTAKeap6SwphVnSSwUCGEk2m02vue/HNPMU5+LQFaYYbagVHm7Wi4+2BY4ZYmFYUK6HFaI0qqldUEABQOZivQwb3kbi4nBeQzq1k1qGAmOYQfswUoJMAEk2sDE+J2Htx22XcTqXTAklmUKJ/amP8APVNscM5K1Flcs0IunJFTGN8IPKymxFKASAXG43hD1PiMa/I5NSQdeoqeYDaekHcje/WOkEYTeWdFUWgqiANdv4MbMXg9O8+THl8Zq2gccPpfBUyGI5FPQjzR3jHBfWGARmnUuswEtINpJAkEbdOu+K6WaIooEDEimkkCQsqLRuWidgYtOGNBAqgAQALA7jGKtKt+vXrobf1OkVZeqAqhmExBnvFj9+O8tt4yZ8DO3s2nujFkC/jviKoAgAAdwxW3ZNKj3BOTLgaUpO/a1Fp6lsqBF7Q6zuqN5sgG59QI2CMjm2pPqFwfOW1x/wAEdPs8RF8EckW47DUZDNBxFcdnabc1iNUEgzIte47zOODw3Na3cVgCwHiJFILZY5RqBO587YQdR1Di9F9UMRpBa6sJAFyARJi9t/CCCV9XygMjRTgdQ5En1aSQPbPs3xSlLsZlBsv/ANOrupWpWNyh5YBXTGoA6RvB37+mPaNGvSKlqmqmCNW0gBCDeJILEGdwFG8kjyoPdJR6VVk7M8ywL/CU3hgekIRIN5N98C6KqEI+aAc3uD5ultF/2dDsfnRzWOGvP5EGCeX/ABWlToUp1Ozv8H2bIDIRhNwwIvHmnfvjHGazdPKVkbs689iiBQ1LTpJgah6TjQqAkmJ6As2OK2VqpnKdX3dTFKnSVWonRBqOAq1CNFlJ0AGZGpoYAlToVzSGJzOk3lZogjSAXBEG6yJvacT0pLnb4/wTlOLgoqO+9u+f4MRk6eTepTpRmr13c6jINSg1Co2oCmZd9CEqtvjLhicd5uhlTmq1MrmFZ67K510wganRfMyTpJSmVrkGfmqL3lnxryzegxC0XqAP2asQAlUlNWpGBMqCdJMRII/dNPlIjzTL0w51KUVpqBlC60gSCw1LeQBqHdOL8eHJN+79+5DJFwxrJJbO6+BnuHcMynaBlSsKjoMyAzKdMhoVxp1KfhSQpvYCwWBoU4QpA1Mx3kW6iB03G89/sAty9SCvODqFwT3kwQYuTERgzWO8bxv17vX4Y62Lw8Me/L8zFLNOW17A3+nU4EiYXSJJmJnpsd7iN42wEOEuZBdQPUWJH2iD9uCv9Xy9j2qQ06TqEGKi0jB6/COi+thgg5pBPMLCd+kTPjbuxZKEZcojHJOPDE+dy6owCkk7kGIA6bdZB/yMUM0d/wDkD/nFucddRcMClQB1YEQRCjf7Pu8cU0XAcAuqyQpJgz2jBVQz5uolUEbyPWcEsccmdxlt+ToQyPHgUlv+AuhkKjfsD9oX/ht95HtwUvCF6u5/hH8ln78d0uJ0exFY1KYp6NeoMCgXTqme6L+rBfaL3jp1HXb7cbIeHxxVJfPcxT8Rlk938tjhMqgCjSOUyJuZ7/Xix0BEEAg7g3GBxxGj/u0uvpr6Jg9ehsfHHeWztKp8XUR7A8jK1mEqbHYi4PUYuKS1KYEwAJMmB1xl/Lr5H6/5MarGV8uvkfr/AJMJ8DXIs4FmooU5VtTCTa2rTIT1wI9g64N90VI8wm3QdQDPsJiP54rprqoUlG5RTPcFCkx+1tH29MWtTli2lpP7swI/a8PvxyouEm20vXy9I7DU1sm/Xr6lnbt8w9O/unu/zwx3l6uoTEXj/P5ezA4VpHM5tdYiTMzMwPt8MdZvMhFLVGVALkyPvJEAdMQlCPCS+pKMny/wd51HKxTbS0i57utusi3hM9IwKyZmTBULJ0je2nlkx84AHwJ6wcc5bPvUUNSC1FJs4K6SpA25pF5mbjuPT33TmZHwIAgkyRupMKIb0rX6TfuxTVFl2TsMwGa6OhaQGOw7QkjbosX8Y9GTbk0zGoGo1MpojSFOrXqPNqmI0xIA3wLTzmZclRTCwyjURaJGo3a8cwtvvy2B6fM5qV+DUC5N1tBIVTzXkQSw27jth7hsP+D5oU6suBDcurXAUG8ldPeBfV6h36KtkqVTmKhpAEgnaGiCD3O23f6sYKnmMwSfgxpmARzHzjeA14WLesz0xuuC5cpRQNOojUQehbmI9hMYoyqtyjIlZTT4BlwbIY0ImnU2kCmNKwJ3iBPcPXNeY4dS1gBGPKZ0sSy6iNMS1hZoA2IsMNmYAEmwFycK3dnJbzVcAEQdUAki82Jkzb++J+Gwzyt0Zsk1FA+UpoJiSFMIzb3ALHbcszAx1wqfyNyZrNX7P4VzqZtRknUW/mfuXuGLOM8BOYr0HNUrTpXKLqBJDKRcMI23AkQN+gf+m8SCaVr0pMhyWqEtPZ86kqezNqoCJAGoGZGO7jWlaa2XHmZ8kYKMZRlbd2q4348y+n5GZNQgCNCBQvO1tNNqY/8Aqze0zjvJ+SlBFKtLfDduLlQGFNKYAuTp0ou5JmTOImRzqodNdS5rBiXlgKYpBdA5bHWJ8RPMCZFeY4VmzRULX+GWtVfWXqBSjGr2KkKBqCzRlSI5WjxmVb9wur5NZZuzlCeynRc2mslYn166a+yRsTgM+RmV1IeeEm2o8xLrUBLbyGE+M3nFWZyPFGiK9EAQfSBlTTtIp3BHbAyCJ0HSBK4HzozwWvT7emS6V1TSzBqbOzGg2sJIKqVBvaLC2FKSirY4xlJ0gjO+R2WCylNieW2ttlqmoIExIZmt3HrAwBwvyPQOTpbQexEODAGXfWk6pZyTvNiPvubM8QOsdrSg9pptBGoDs5ITZeba9wZMQRCnEe01+6KfnAgc0aQTAAixIgHeSJNuXGOebC5KW5shhzKLjsPE8jsnpKhWg0xR89jCLTakADuIVm9pJ3nF9DyYyyOtRVOpSCDqJuoUTG3or4WtEmUORTOoGmskujKdMABy40VPM30kg+oWO4aU+H8QDgnMU2XtAxVp8ybiVUTawFhYEkmZ1Y8kcitGbLjljdNhdTyby5dnhgzBwSraT8Jr1EML+m8XhdRiJwZlOHU6bu6zLgCOgCiFVfmqPm7bnrjngtKulFVzDipVBbUy7EFyV9FY5YERaNzuTsWFRMZXy6+R+v8AkxqsZXy6+R+v+TA+AXJXkUBo0p+YuxIPmjqMW+5163PeTf7d/wDPE444d8TS/cX+kYIxwGz0CRVlvNG97iTPsnrhfxOqsVEan2iOrlxJHKqLI9R1d467zGGGW82e+8d09P8AOs49o7v+9/JQD94OJR2v11RF70LuHZ6gumjSUhRIWNhpaI327on2YIy/Elc2BC6SSxKgC4tv3GfDY3kC3P5sUkLkSAVH8bhf+ZxRX4qi5illz51QEg9LBiB7QrmduXxErkfBwnGqZBs0hdbARaymNxJltPrBmMaHyfoo9TUxSwshgsdoaNoF7id+l5yi+UidkapQhQVmWUQrIXBPcQBcXi14kh6CQQQSCDII3B78Ka2oi1qVWa1cjTD9oFAaIm8d0xtMWmJi2CMIclx0i1UT+2o/mov7R37DHYz1dyTR0uodQJidLAlmZZBGmVUCxkHfGZwl1M0k1yMeJ/FsO+BHeCRK+0SJ6b2icLs2akjQAfsj2zsPV92B/wDUj2q0q5VaoD1BTET2ZYKtQwSIWShPWSYAmAeKUsx2hanVVF1RzVLCKDQNO3nHUR4A3jHZ8B/bxXzbMzxe2yON6duo0pdqWBblW8iATaY6mCZE7+b44lDtSeeFABsoEkna8mIv65G1xhPFXtAwqgUtUBDWGoc9HUpaSGMCqYM2YAQYI6NKtCaKwgay/wALqkNmE7K5PzFdfXI6nG323kH9EtvfW/055+VdrYxT3QBFmMC7RvpBPmkDeV6RIN7jHQavBssyYmIiSR1HQAfW6xJKNdL8y2IU3G52X1nuxZi3X5IxaGu4p4hnG1MgOkCASPOMqDv0F+l/HCbN5wUyi6TzdRsOdFk+HPM+HjhlxBIqv+1pb7tP5TijHG8VOTyNPhHZ8LCKxprqK6fHqRDNzQvWBvBOnfflbwtvcYNyebWoCVmASL+HX1HF+PCGNlBLRaBPqnuHicUKOp1FF7elXJjLhWVECo1yfNB6C9/We/u9ZwzxxRphVCjYCB7Md47kYqC0o4U5uctTJiYmJiREmMr5dfI/X/JjVYyvl18j9f8AJhPga5OeHfE0v3F/pGLK7QO4dT3DqcV8O+JpfuL/AEjHdW5C9Dc+Oki33jHA6nf6HRIWAB6gP828cSmIAB3ufabmMUVKp1Hs4YkATaFgm7X8dhe3tx6MkvpFnPRjAYeogDT7MTpJbsjbb2RfUAgzEdZ29uFg4tTEShF9PKNUFbMLD0DqX1qQMccb4S1ai1JnZqbbheWrE3h50m1oZbgmScFZLKMFphiQEAAWSSSF06mYkliZJiTeNyJwaYpXfr18A1NuqBaXFVg6qYCnmEQZlSw9bwoPddbzbBFLjFNmVRq5iQDptYxPgCfb3gDDCMU5ikTBUgMu03UzuCP+enjsVab7Dppdy7BfCK606wZrAqVnukqRPhbfpPrwhzudq6QaSaiQwYEElWBUCYIkAkyOo2Ix62fcqSqea+kiCxkBZECIuWGrbl8bRcHwxNqSo+iEI6nZlYFZF5BsRIxn+I8IDM4ZyA6FRYQSRBb98LaNov6kS8YqjL5ikoNGpUlaRZtA1aBqIaOWRCg2GoRIJGG7cFzxp0FauHIDdtJIBLZihUkALzAIlVBMfGdBsYcjwyp8MpnicYe0jJJ3Vde9/sEUOG6VRdUhHDix6Ta7Hv6R6sBUfJlACrOWRlpoVKrEUw8byLly1xuBi2jQzIXNQylmNTsNTuwUywUNyiFFhCjZd2PMaOFZLOo9MVKqNTVArHUzO2k1oYkrGog0JIiSG6QMdtQjJJ0YV4rNG6lzzx+/3Ln4CGbUahJLpUPKILU3Rge8bMN/T8BhzjK5Dh3E0pUkatTdho7RmZ2Jh6Rcg6Q2wqiCSDqHmi2CshluIKj66lJnKVCpJJUVSZpyNAPZgdBER6UyJRilwivJlnkrU7r1+BvnMmKkXIYbEfyI6j/Jwufh1UbBW8QY+47facVpl8+e0D1KelqbBdBKuHhNB1aLfKyYPoEAXGBa1HiqgBHomYANzpPZLJYsNTL2gYkyWIYC24hkxQn+pBjzThtFhuUyLPJOpAIiVgnebHb0b+v1hplMsKawLncnvP8Abuxm3pcUIaoGQMoqinTIkEmrR7LWo0gjStW+qVDje4wVnsjnu2L0ay6ezVQHJ84MuttIUqCV1QYsSNxbDx44wXuoMmWWR+8zQ4mM/wC5uIl5NaiFDKQFWzDTW1BgVkCTQ2MnQ1xOOvc2fNGoprUxVNFhTdQFAqyxRiCrSsaAT4E6b2ssqofYmM4MlxHtPj6Zp63MRDBW06IIWJXnEHeQT3YLfK5s0aYFVRVEayAINjqMlTPQgQOuCwocYyvl18j9f8mCEyOf0HVXUuKbAEQFLtUJRiChgJTCC06izSLCRfLYHTQm5hp9cJOE+BrknDviaX7i/wBIxxnMqz+a2mRHfEGQf744yFJjSo83oLMSOg6T7MehLlDU5jpMSNW2/t0t9h7scVRj/sdtyfYpTIVgI7b5xG/UkqI7gft2NgMXVMhz61IU6gxgbgCCD3g3+3HVQOFJZ1EHc2AEmfujHmWRzBDqy3iL9CPbfxw9CpvUvXwFq6aWU0slWtqrTduk7rCRPUSTPXri+vU7KjzubAKXgzLQoMKCdyMe5us1NCxMgdFQk/Zqx29JmEEqRIN1O4II9LvAwU9O7VX27fDzC1q2Tuu/f4+QqDVYBXMU9Akli3NyFZFxaADMzBMkHFgqVFgHMUwLCSyarrPVbncjwF9UyCjwxSQYWRJ2f0l0n0+62IvDVERpttZ7R3DXbx7+uF7vf18h+92KjUqIS7AQqqWYHle3OY6RuD3D1R1V4QpnmYSXJ8dbFiD+zPo7WHjNHGcwKFJAx5S9OmoVCSbjSt26xE+O43x7T47SJKmqiMKnZaWUg6tbIPS2LKwB2tG+JyqSTVfXyIR2bTv6eYYMioBFiS2u4HhbbaBH+RjRcE4uIFOoYjlVj4eifZseo3vvk24yi6y7imEZlJdCPMBYnzpAhWImJAkSIx5R4mlRyqOpZRcaSAV5dZEtfTqEjcG3XFMsdrd/f+Cbqaqvt/Jv85RIJcCQfOAEm2zAdbWPqGBzVULqkae/phBX4/nadPkp0HRRp7ao4pqDpkSC3NAvIInbfAGaz1enmEGZNF8yw1UqNCnVCTDjUXLjUSLcwIEA2022eEz6Esc2vL1Rz5+FyTbcIvr9OQ+tS4hqqtSZNLHkWpzQCUiACIKjXKk3kXEXrrJxQ6h8AAWMEFgQBWXR6z2WqZtqjphlmu3em6pWpI7owpwhlXamShnWQYMN5twDbAAyvEVkJUp6CCRrJZ1Y9oQNRU6helv81u8HHRMh7l6XEVUktTZoMLNp7cwSSJk0iLAgSDtbHTDiMcvY6ip3kpq0NpBEyF16JIvANjNqKrcVUj4hgaqWQGRTNZg86gBApaD36tV9gSEyOcVuWopQ1Ax1O5OkVqZIEyR8EKoiYkiZGADxUz5fU2goKDgIraNVUmnoJIkrAFQSDADDrtx2XEVCrTamwgS1Xz5NYGpsSICFgoJNgskmTj2lkc+inTWRixqMdcmCatPs1UkEx2Xa72DlbESD7mMvxIq2mrl9eldHKyrr7Jteo31J2mkqI80mZIBwAd9lnnB7Q01ipRZRTLLyq81V1TJlYEQPSuQbI81wzjZpUxTzFNXFNg+rmOs06QmQNzUFZgfRVlEGLPHpcR0MA9EPYKYJEB7kiBLlPELNoG+LuLZbONpNGqqHSQw0rEyhXzgTsHEzsRYnACZVVymZapIZkAq0yB2koUVwapImdTLqXTEC3W4Fq5bifPprL6ek6aX++TSE6etLSrGLXIDNGCTlc9IPbDz6cxpjSqTVMGnMu5K6dQhVUzMgt9FT56f9tv8Azw0rE3QNwpcwDW90FDNUmloMgU9KhQeUGZDEk9SegGEvl18j9f8AJjR6Knz0/wC2f/PGX8uFf4GWU+fshHzP2sNrbkE9zvh3xNL9xf6RivN8NSo2ptU6dMgxYhgf6j9gxZw74ml+4v8ASMcVsoTWp1NRCorhl1NBLFdJiYMQ2/fjz/U7/QrpcHpKCADcEGYvLajNrmceVOD0j0I8BEbk91ugkXgAbSCtp8EzPuc0jmSXYUx2mp5GhFDREG7DvuCZJ6nVcnXL6w43pnTqYLyK4cbbEkdLxfEviL4F2W4WqVNa7BSAIFtRBN+6wAXYR4nB2FVfI1zVqOKgCNSNNUlrGAVfuDatUwJgi9owFleCZpUpq2ZLsrsS5LAwdGmwsxAUiDYzJ3IwqvlhddDRYmJhTnOFVWrdolc0wezlQDcU3JYTqHnKSu1pnCRJh2eyoqLpIUwZAYAjuIMg2IJU+BOKstk6E6hSRWBk8ihg0sdwN5ZjP7RPXAn+lV9IAzTz8JLEXIa1PYwNA03AkkEyJOKm4NmJYrmSAxmAkW7Y1InVN1OjUTNp6kGaqqsg7u6Bs5wnMFnCrQKsahOqlSM6w19ruZFiIiZJmxPDOHVRUJqJSVShE04DamFItDqqtdg87Cyb9PG4bVrJpbMMR2S06i6dJLjSWYhWEaoNh87cjA+dzPZVaqdq6Fq1GpIQkAVAKapOqCrGmwuPSsPSD34I7ch3EuCJUAVmcIXDEai19On0pItAkd99hGx4RRysCsKdMVaVMK7BFUqFWLbALAIBFoEdIxgMg1VgtM16jMyVUDOgA1IwVm5XixnvF7QIBc+TvCtOmi1QlpntD0noszDWt9vhinJHozTKTlg/VVf4+T5OeBvUzlKtXeg2rtiE7MIrFC/L5zWKA6mEEEgRN8HZh6mUTVSo1WLPqemy9o8dm7yml7SV083Vh3QdsigAAWA2wl4vkMw1QPTeRYBNFPlhW5i7XK6tEgXiYxp8N41p1N7evX54OT4mEJSbxxpdrv7+vIVPxquQ5GWZYWiVklvjapSrZRfs1GuA0kEebNqqHGs2dE5aATSB+M1Q6O9QwViRpVQCbFhJ6YOqPmi1lVQrupEqdShkCm8w0a/s8RiitnM6tNm7FNXNCiXNjCGzXDTfbSATfbHXTvcxFFHynqEXyeYX4PXcTcs4C2B6JJ9IalGmTi3/AF6qNU5WsYFVgwEAilWamFg82poRha6sWG2nD7EwxCbPcXrLToumWdjU85CwBQ9i9QSVDCNShCSQJYb4CHlLX0sfcdUEKhAOqDr0zfTaNRsfmnGmxMAWV0HLKrEaSQCQdxImPZizExMMRMZXy6+R+v8AkxqsZXy6+R+v+TCfA1yA5arV7NAqwBTpkObyTAI026Xx1VzdY+bTIjWDIJJK6dBA7mk/z6YK4d8TS/cX+kYIxwpSTfB3oxdcgmSr1GZw6aQCAvjvMHqJEz3EYLxML+MVggRyWhWkhTGyMTq/ZgX8JwopN77Dk2l3GGKRmk1MuoSpAMyLkAi5sbEbYCPGk1MqqzFSqmIF2YCJJjqDvfwgxV22WqP5rEllbVJAlWVUYw3ztIgjxIgzg09w1dhimdptph1Ou6wQZkSI9YvhaarmoAlanOrUBrmU+EbaO50sCLJM2weOH0/mnp6TejERe2w+zHicMpAQFgAR5zfOD9/zgD7MFoGmDUsy66maotQKs6UIZpgtNlG4Kxtb7SY+dprp1MELAEBrG7Ku37zovrYDrjnLcPpUyCixFhdj/M4r4jwmlWZGqAkp5t4j4SnU+3VTX2SOuHceKFUjx8yi1SXZVsEWT53UmfAmI6T+0MWVa9CzsafoaWMekSKcN4kmPXgPKcEpKAi6gtOVXmMw4BYE9QYTx5dzJmhPJfLNSZCpK1AgYFjHIzuvs1O33Yk6e/7EVa+o1y2YosNSMhVZgrECCQ0H1gz6sdNUUhKikEWIYG0GLz9hnwGMdlMhlkRZoVVhk0hCdIL1WcATFgymdrEATMYc8BQ9kmgdnSDEaGBLk9opBnpaTEW7zuIyikThK2kazhaZiqTD6CqlTUEnUzFDqZDbVpB2EbbWAaVsrmSH0ugdqagMSxCsrudouIYCf2du7MDiVTI0jVWawr1NNOjflI1Bm1SeUmOkAAC3QivxnOpXzEGifM7GhVq0FM1KdHs1BVtQJcZudZM6U0TBxnabdKinNh0JTX6Xx8OdvL5dhk2Yem5WqESdKUy1RQaxCEsUXowA80794jHGS41TqNpCuDyi49JplbTtBk+B7sANmsxVpU5egcwuYY0AGyx1oA9wTqhuz1AlFDAat7ksqFVxS116YFVCZWmNUXOkgAm5RgSATGphJx1/B5nL3XWy+23r+Njm5Me+29np4tT+DkwakBRvcsBBjY3P2HB+FNPilKfMiCuojQdPa1DTQypM6mXpcReMenjaWhHMimfR+WqmkvX5wv4HGz2ke4f0uX/X16/A1xMA8P4mlVnVQwKAE6hG71Et33pt9o8cHYkmmrRVOEoS0yVMmJiYmGQJjK+XXyP1/wAmNVjK+XXyP1/yYT4GuSvJVAtGmWIA0JcmB5oG+CsZx69VmoZfsj2LUkZqwJGlhpZBMW81gR4rcTdi3CFknW8lYFxawE2G5AAJ7scFrud5PsMgfuwLnqbuq9m0X1TJEjS0XHSdPePA7EWhwYAGXYlm1E23iABawHTuIBtGDcnlhTQIJIHfvhbIe7BUpZiZLrc+aIgAFjM6ZmCo9S9CZxxRp5nlGtSAIZvSLBhJnTHmyDbf24Pr1YsDBIJ6WHzjPQY7WBAHdYT/AJOHYULeyzQQw6F9Np2DTb0ZIiN73bwwwJf9keEkz7bafsOPe1X5w79xttOOtYmJE779O/CsKK4fvUfaf7RHtnw2xy9RgLgfvdIPWJm3+d2LVcGIIM7X3xXmMyiIzseVQSxEmAN7CScAzlmAD8wLxJjeYgWm3THoBnTOkDaBePWbeyMVNmMuy6e0pRMCHXeRtBsZI26kd+K6OepiC9amW2BBABEFtW53CkztymMT/wASHUL7Mi4JJ6ybH+3sGKMyDKlzyiWIUHoOpnmAnu7rYsTP0jqirTOkamh1MAgEE3sIIMnocVHOUqhZVZXNPSzRcAODFxYys/aO/ENyyNWbjheV7OlTUgSBJ/eN2I7rk4zXHc9w5mqVXmtUptQRlpkFpFd1ogAkDz6jzBkhhNiASu2IpLXOYqU1y6k16ahSHgD5wMaone0m4MnAuQ4XQqZPMVOH/G1izU6lUaz2tN2NJj2oaweGkgnrvjOtpblXsY+yc5W+ipbJ9nfluqOOD8Q4ZQCLSLIaBemlJmaV1ZgZYnSTF3TSCeaNXe02t5QZeuoakwY10SqtNlOogq5K90laVSDJEqd7YqfgWcNVpXLdkz1WnsaPaCWSpSaCpUlanavcyWKkkSSCKeWWglINlaSPRRIqqtJUDOdLqpCjQIZtgBfGzwzSyWnz59H/ANME9lfYFp1n7ZAaNNUgOGKNI1tVYjV86AhNt2PeMc8RzFWmrlaKPpNQgCk1zS0mjs3zzq+qYg3DBuO04lQzRBKxDXqLT27+aY3278V5fyipMisQw1DUIgjSWKhgQbgm0b7mIvjrez2qwXi1qUtG3ayqpmaiF+yoqJKhDoPMBUIqTBHViw284nvwdwnOPU7QuukBx2cqVJRkVlkEm94PiIgRgvLVw6hhI3EHcFSVYGLWIItbFuJKDT5Kp54yi1pV9+vT+PqyYmJiYsMxMZXy6+R+v+TGqxlfLr5H6/5MJ8DXI14Rw2l2NElST2a7sx3QA2mPuwJmqQVyqzAA3M3N/siMNeGGKFI91NP6BjO8ZpVKtZlCMEIkPpY70yhXTvsWMz3erFGfFqxtRXry/wCGjw+XTkuT9eu4TiYV5zh5Zy1JyjGzBVaTAIGorDDf126Y9XhrgQtdxck2MydU9bG4t3rO5xyXjaVv7HVU03SLcxkxUR0JiWBmL2YOJ7xIj1WxWeEjtqNXWwNJdCqAoUjSQ0gC0ypgQJRbWwTlaZQwx1E7MZ6SdNyTabSSY9WCcK2SpGYyPkbSoioFqVDrCrzXgB1eAJsC+o2jzzg6l5Oor0jqcdkiIAyhT8HSq0lOwgEVHsBEgREEFw6SCDsbHBFSq1WBBNRQTaAGEqD1s2x7t/ZfjXtE1fvdPMoyP2bTr3evkIeH8BWkKQDkmk2oSBBPY9iLdBpgmNzJ64s4dwVKVFqJZqiNJOuJ5gNV1jcy3rY4ZkEEgggixBi1p6W2IxMUyck6ZdFRatGdzGTWlWJp5cMqL2ykCozNV7NqTKGkhCEWmIIM6rXE4WVadigyDQunSWaqwgvVQgqBaKbVDIJ88GDja4ro+l3zH2bfdf2nDUthOO5lWSA2jIOrOFUli7WdFLTFyR2dNZUm8EkXwz4OTodfc7UPg6d+aDKEaQD1SAD68c+908/w7Qy1FAiQO0qs6mGYiUBgeoHwwPmUqZesBT11u2ZeU6tKBGJF7ieaJ+aiztJJSVFmDFKeRJfj9zbcI4elZa6VVDU3CKQe8aj9o1KQe/1YJz6+5ArUEszCmV5zTRQrFSFUErcaeUXLjeAMX+TbfBMIAIcye+QGn7CB6gMH56gXpugYqWUgMCQQSLEEEER4HGST97cyTlJ3G9r4EieVBNQIMtXktUUEgR8GyKCYJK6i4iRsrG4Fwc75VOcq1T3LWDhJCXPOMquYCzpErqYUzadQblsYIXyfzYcN7tqaQ6MVJYghZ1iQQeYGAuwgE6iDPWb4XVTLUkbNVAyFhrDvrYFagALEnWwBU6mBEoTpGwthp1LTz5WUy43FuY8oKqV2p+5nKKzDWq6tWkZeIEi57Rxf5lpvFFDytaoRoyzlS6opgkf/ANXYViYHQS4joDMYJXgtZ6TA5mpLUTTU6qghi5JcjXDQAig7kBpJ1nF3GeD1qo+Brtl/gygCM2lWLKVcAQDpANoEzExbHodzBsDVfKyEJXK1ydBZZXlkMggncCXBmNg1rYc8Lz3aqxKMhVtJB6kAGR0Iv3+BgggCUuE1RWWr29QjtHZkL1CmhkVVQKWiQVDajMEuAIYQ4w0J0TExMTDETGV8uvkfr/kxqsZXy6+R+v8AkwnwNcmg4V8RR/6af0DBWBeFfEUf+mn9Ixz7pqBiNBIkAb2kkAkxcbEkbCeogySsTdBmAeI5NWBaQhFy3gAZnvt/IY9p16uksUvaFuDtcnfra394vy5Yg6wBcwPAGBPr39uBx23BS32M3VIKsImxIHhNrjxgahadsWUzIBmZAv3+OHk00K0otU1QOlhLT7DjK1c6KLOjBtKlzrjeGAPrJZotIuL7xy/FeHUFqj1Op4bxDm9MgXiXAe1d6gqsjMaekjVyhGVjYMJJKi/S/eZ9pcNzSuG91tZww5BtqYsN4uraNogbTBBbcVpi3N3bdwlvsH/qcc1OKoDcNp0qQwB9K4HriTv0PhOVSkuDU4xfIPmuH1yEY5g9olN0ZypJJcJ8JBaNS6SYuLwIAAwPm+FZvS2jNMSVIAIIE8mk6pJEQ4kXOq8xdgeIo+pADMEAkReCY+wE4LDFpgwPDc/2xK5NW/qRqK2RlhmaIq1ai13Dn4R+V1hKCijUBB3ipTLEnxtBM9qjGnU1Zp/g0danwZMsV1I2k3bQpIIBMkCY0RjQDIUgCSidSSVX0m1t06tzHvN8HLwNodxQEVPPgKHaLc6kAm0xuYnbqnkS2BquWZGlmW54zlRuY0wBSYlGqBVUx6UMtQiQVgnYKDjT+TWRetSRlcupHxtS3WQNMAkgGLxtczi3h+Wy9Or2jnLKtFGetq8+m8lUJvC8hYT3T34M/wBIannPdDVlp5ZFVUpKdKyxZRqERcufEl/C9M8vRE0qu5VtfX5DvhGRNJCGILMZaNu4AewD2zg7HhYd4/8A3bFLZ2kDpNRAwMEFlmYmIneLx3YzO2zI2X4z/FKlRnqoKlNoanoRRqenaW7QXs14ttOHFDPUnMJUpsYJhXUmAdJNjsDae/C7jGRpsRpWnrdgXJQNqCqdJYSNUWAk2nqJxq8HtlSa9Wn9l0Kc36QDI0M0oprUZWEt2h1HVB1QAQAbct99/COaWWzaimocRIDljqYDQusqWBJbXrImREWxYOG1AzOcw8FtQFwqreVjVBEkGT3RscVrwVgeSsyKarVHVQRq1mSuoMCP3hfHoDEEcNbMF6grBYATTpBjUdWuJuVjs9+urwAYYSvwJiiqaxJWp2slSeY9pJA1cp5wbWldrnBeWydRX1NVZ1lmi4jVGlYvKiX+1fmjAAfiYmJhiJjK+XXyP1/yY1WMr5dfI/X/ACYT4GuR7kFnLUwNzSWLkegOouMcnLVVnQ9pEapawA1bgm/r64t4V8RR/wCmn9AwUMSToi1YAKFe0VBB87qdgJWRbb1X2xflqbgku02AEe2bQPDv67bAPL8cpsiuQw1AECJN50yOhMNA8LxMY7XjVImAWJhTEb6/MHrIv6jeMDlYaRgVEzFxsfXvhLxegA4aDzADpptdpEWOxF7wcFJxuidME8xheU3lwgPqLGMCcTzyMpklezYmY1SoETYjebRPTxirItUGvItxPTNMF0idu6THri/2/fiFARBAjujEzPEsuipR7T4SrUMKwgk0wrN9i6cehhjlZ8Ps6XludbBm9om/PYB4zwtcxReixZA9iUJDR1AI7xIvIvcHbEytDslCglioQFiWJbUdJJkkk2mSSfHHmY4oKZYOtg2ldJktCB9iAF3jc+zBoprAdwRKhlGsK0G0lbgCSeZ+Ue3EISrZ8DytLfqA5niRR3UoSFAPLdjt6O/U3iLRcmMafhXHg9FOzR3KhF9G96asZmLa5Em8HuOA61bLCnqWjUO4OpmBA01PhAJYAg026AiCY2nzh+bSkwf4UtpKmmQl5GslW1AaQqgmRI1LMTGKJVJcFc5qQFkuF5PSxqUqurMVKTVJPMGeoHCllhkXXDG41ATtbDfK+T2T0VKiOWWoFLVA4aexFMKZiDp7Jf8A7d5wN5U+UeYyGVarUorXc1tFNKWq6M1tX7REiwNytjfF2WfL18kaMrQDJDqgWFZlLOq2KufOnSTEG83wpLSnXfpx64Bynlkp5Hs+b5Pf9KyDVO2NVTUZ1bUaq8zDVQ22Oouybec0LBAg7NeTWXqVFqspLKyOL9aZVkv50alViJhiomYwtyvAsjSSiFqx2DErDpq11FYMWAEszUyyQROnaCAQrfyeyRpKTVfsbIrM9OG+FVwPNg8yqoBvv1vieHDPK/db/cqzSxwk9LtdO4+HDMsp0qTUZEakaeoE/CDU7OQNSuwbUWJBM23gjHgtNQGHwWjzYZiEC0ygEkiQPOJO8QbYWZ6hkXp1NebPZ1tJJ7WnBNKmOYMVudCajc9WgWIb5XhFJUdQWK1CzGTJ+ELE3jmjUY1TEL80R1/D+HWJc2/XT0zFknqdg4yC8wqZguHBUgtA5mDgABrGLSLwfVj2lwtiJXMOV0BU0mFEBVJsYJ5SNrT344y3krl0Yka7tTZgSuluy1lARp2DuXtBLAEk3BZcMyK0KS0knSsxMWBJMCAAFEwFAAAAAAAxpKz3h1BkphXbU0sSZY+cxYAFrkAGBPQYJxMTDETExMTABMZXy6+R+v8AkxqsZXy6+R+v+TCfA1yaDhXxFH/pp/QMFYXZXNLTy9EtMdmuwnanqJ9QAJ9mGOGI47JbHSLbWHh/YfYMcHLJJOhZICmwuomB6rm2LsAvxWmGKHVqDBY0nzmEqPrQY78ABNTLoxBIB0mR6++Ot7363xzUpXXSqecS0j5wOoi25+/AeY45RSNRa4Ui2+okfdF5+/FlDjFF4Ae508sEkFxKi339B1wgoJqZZGiVUwZEgWMR/nswBk0LVaq1NLlQBLKkw0kXA2IvGGuOVQAkgCTuepjacMCvJUqdEnkmYhoLMO8Sb6RuB3z1gYa0aysJUyPDoe49x8DjOZjhlQhhTqimWYMXCS5EmQx1c1jAMWAHdgmlwUVFRyx1QIaDr09qtRF16tVlGmZvM+vk+O8PjitfDfyNWHJJuuQytVWk6rrALnkUtvfbTvFxDAWsDYYrznGhSqJTqaFap5gNQ8xBAIXk8V87T16AnHeV4UAxeqwqtfSWW66pDRJMSIBAgWFpJJW8Y4DTqV6dRiDUVGFDtAXpAysakkaoJtcEzvIU4w3GVKrdb+l5dzTiUFJ+0bS8vpz5jDP1C9FtS2tzKbAqw3G4gi8d246Lc5wOjVZi6ltZRmJeoSTT1afSiBqa0W+yBuO8UGUV6tVKjBNHKo1GalRaax3wTYxqIEdIwFQ8vMo1JqvwgCjUQyMCE7U0w5tAB0s0G8DaYGOv4bDBY96d7+vkYpylq2DU8k8qGZihaWDgFmAUq5qCIPzyWMzJg4MocEy6U+yWnCWtLE2YMOYmYlVMT0wNV8qcqraGchpCxobdkZ726KrE90Yqr+VuXC601OusoxAgjTRFYkA3bkIIAuSQN8a0orgr3YZR4Dl1ELTgQ4szfKadZ33IVRO4EgQCZYUaQRVVRCqAoHcAIAwjreVuXDhQKjSSsqpiVr0aEDVEjXWW4tZutsGtxuj2ZqAllVtBgCQdYQm5FpIv3G04ewtxliYQ0vKugwY6Ko0hi2pVSOzCsy8zDmCsG07xMwQRh1QqalVoK6gDpaNQkTBgkSNjfAKjzM1CqkgSelifuG/+XGBxnG6023iwPfG0W7+ojrNsG4mJJrsJpgdLM1CGJSCFBAGq5KgkXAm8/wBu/wA90uD5pYQLhWFy0HlPSCDv0OPRTq6pBEF5Mknl7h0Hs8N7zbkw+kdpGq8xtvboLxHQYk6Iqyuhm2LBTTZZBM3gQ0RMDff/ANQSg8uvkfr/AJMarGV8uvkfr/kxCROPIxqz7kolUWowFCFaIMsim5BAsTfpiz3bmv8A4q/99f8Axx7SyzVMtQCuUIRDIn/bjoRsSGHiBhphDFB4hmtQX3IJIJ+PWLEA+jvcffiUFd6s1svSpjS0ksjsxOgD0QYCyPaMe1uCAsSGiTqgrImZ0m96Zkll9IwZEY9qcEUqw1tzKqEm5hVA+0xfvnwEAbBz5KkbGmhAECVU2Gw22xBkqQiKaWiOUej5vTp0wEnCCLmtUJkRc9AR37klWPiNgDGKv9EbTHbvqFtd7iQYI1es2i8HwIA5xMB5bIlGDa2ICkQZMktqLSSfVYf8QZhiKc45FNyLEKxHrAMYbogAAFgBAHgNsJ86R2b6jAIImJiRG3XBdLiiFAbFj6CnUf8A0PFgN7xjm/8Ao45TUNKvn8F/h5JN2X5jNBbQWO8LG3eZIAwFXc1I1KoAM76iZBEGwAsfHHlNSN7kmSfE/wDHQeAGO8W4PBQx03uyM80pbdCsUEiNKxYxA6XGPPcyW5Fttyi2JUqkEDSSOpHiY9vji3G0qKhlk+YvT0R0ED7Bb1Yqy/D6STpRRL9oSbkvAGskyS0ACe4DuwViYAKvc6X5FvM8ovO898wPsx0KSwRAgmSIEEzM+ucd4mAClctTFgiARFlGxMkeqbxi7ExMAExMTEwATExMTABMZXy6+R+v+TGqxlfLr5H6/wCTCfA1yD8P8r4pUx2OyKPjO5R+zgj35fQ/ifpxMTEbZPSie/L6H8T9OJ78vofxP04mJgthpRPfl9D+J+nE9+X0P4n6cTEwWw0onvy+h/E/Tie/L6H8T9OJiYLYaUT35fQ/ifpxPfl9D+J+nExMFsWlE9+X0P4n6cT35fQ/ifpxMTBbHpRPfl9D+J+nE9+X0P4n6cTEwWw0onvy+h/E/Tie/L6H8T9OJiYLYaUT35fQ/ifpxPfl9D+J+nExMFsNKJ78vofxP04nvy+h/E/TiYmC2GlE9+X0P4n6cT35fQ/ifpxMTBbDSie/L6H8T9OJ78vofxP04mJgthpRPfl9D+J+nGe8rfKftOy+CiNXpzvp/ZxMTCbYJ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xITEhQUExQVFRUWGR0YFxgXFxcZGBwdGBccGxgaHxoeHygiGxsmHyAZITEhJSkrLi4vHiAzODMsNygtLi4BCgoKDg0OGxAQGywkICYvLDQsLCwtNCwtLSwsNCwsNSw0NCwvLCwsNDQsLDUvLDcsLCwsNCwsLCwsLDQsLCwsLP/AABEIAPUAzQMBIgACEQEDEQH/xAAbAAACAwEBAQAAAAAAAAAAAAAEBQADBgIBB//EAEYQAAIBAgQDAwUNBwMEAwEAAAECEQMhAAQSMQUiQRNRYQYyQnGBFBYjM0NSY4KRoaPC4mJykrGy0fAVU8Fzk9LhVKLxNP/EABoBAAIDAQEAAAAAAAAAAAAAAAABAgMEBQb/xAAwEQACAgEDAgMHAwUBAAAAAAAAAQIRAxIhMUFRBGHwEyKBkaGxwTJx0RQjQlLhBf/aAAwDAQACEQMRAD8Ad8OyNIpT+Dp2pr6C7sB4eH34M9wUf9qn/Av9sV8J+KQddKn2FRH9vZgzHKm96OnBbA/uCj/tU/4F/tjipw+luKVOf3FuO7bfeMF4mIqTQ3FMD9y0utBR9RD9wk499yUYJFKmY6BFm3TbfBTMBuQMcvTm+x7xv/79uJWn5CpozbcSQLRb3LTbtVZjpghIqUkgkoL/AAhnuKkX3HGb4uiPSX3GG7SrUpkhVhRTzK0Q7cvmkNq9cDrI0vakRq2MAE2Jna3UHoRvi+mjMYUFjBMDeBAJ+8fbht10+pHpyJchUo1Ktan2CAUyNLaBDi4Yjl9FgRYnoeuGNDhtNzpSjTY+CLA9Zi3t9k4Mp5CrVVuzHeNROmCR06mMbBEAEAAAbACBimeSuCMp1sjAjI0v9pB4FFBHeCI3x77go/7VP+Bf7Y1fEODrUJYMVY+oqSBFxv3bEbYX1eA1QJDIx7oK/fJwLIn1Gskeok9wUf8Aap/wL/bE9wUf9qn/AAL/AGwxzmQqUoLAFTA1KbSekG/t/ltgbEk7LE0+Af3BR/2qf8C/2xRnqdClTao1JIUSYRZ9W2D8D8QWmabdqAyASQRP+HDVt0iUXBO58df2A6L5dqXbCkunp8GoO8CxGOVzGUM8lMQYuiiRKjVttzDfBr1UWlqCygAIAAFjEQLeGAhncqbwogiDpAMApBEX0zp+zwxJJ9RTcW7jx0LR7lhjoQBBLTSiN95Xe22+OHq5UegkXM9lblKg30xuw+/Fy1qMFQgiVVl0QOd9IBBEbmYx7Qem2kCmIdQ45ViSAY/eiD9mERKlOVMwiWsR2V5kCI0yWkqIFwSO/FdSvlQpbsgQDFqMz8F2trbaeu02x37sy8MFVWCozEKgiFgMNo6KPG3dixs7Qup09JGnb0RIi0RF+7D+YFavlCWAWlyxq5AIkgCZFtxPdN4x5TqZRioC0yXEqBTuRMTGnp17uuC8r2TqWRVIaxOkXHcbXGLRl0kHSsgQDpEgdwPQYVjor9wUf9qn/Av9sZ7ytydMdlFNB52yr+z4Y1OM75X/ACX1vy4cH7wpr3RvkFPZUiN+zQX2PL93XBKPM9CLH+eKOGMDRpQZ5F2/dGLKjaTqOxsf+P8An/Bg52DjctJxSHciREG4F59U7Sfu8d8XEYryx5R4SP4TH/GIkjScBy9MAsr9o2xMFYG8aDcdN98e1uBUywI5U9JBsfVflHeB92EmSzZpPrAmxBExIJHXaRHW2+2+NNks+tRqir6DR0uO8eEyPZiiSknaMs04s7r5Km8lkViV0GR6JMx/m2A8jkEy5aNTKfSY6io+aeunxue89cM8TEFNpV0K6F2dqy6aXjlLDzyp6ydNiLWk3lse5VqgYGrUQjSdiAOhmI7gbz12GOq2UUMWKypEG5lZmYA9EySeonraOzw6kSDpBILMDJ3fzrz1t7ABti/VBRS/CK6lYWDiYrrV0SC7KsmBqIEmCYv1gE+w44pZ2kzaVqIzFQ+kMpOk7NAM6bi+18ZqLTPcbL9swYnTZqY6QUAJHjIb7fHAOH+foJmCpp1acoXQwQ11IDrY+cpEEdJxnmdQzpqQtTJD6WBiCd4Ntjv492NMHaNGKSqjrHFd9KsSCYBMASTA2A6nHq1FJIBBIAJAIkBpgkdxgx6jjrE1s9y17rYpatNPXpNwDpIg99+6Ovdhc2eTUs0e4hl0keeQpWLssop22KmMNlPskAj1G4Pqx6TiUk1JpogmnG0xXQz9JqZK0jo5RGlADqfTpiY3uekfZjk8Vohl5DqIJ81QQAWm8wOYTcxeZscNgZx4Rt4bYVolTAKeap6SwphVnSSwUCGEk2m02vue/HNPMU5+LQFaYYbagVHm7Wi4+2BY4ZYmFYUK6HFaI0qqldUEABQOZivQwb3kbi4nBeQzq1k1qGAmOYQfswUoJMAEk2sDE+J2Htx22XcTqXTAklmUKJ/amP8APVNscM5K1Flcs0IunJFTGN8IPKymxFKASAXG43hD1PiMa/I5NSQdeoqeYDaekHcje/WOkEYTeWdFUWgqiANdv4MbMXg9O8+THl8Zq2gccPpfBUyGI5FPQjzR3jHBfWGARmnUuswEtINpJAkEbdOu+K6WaIooEDEimkkCQsqLRuWidgYtOGNBAqgAQALA7jGKtKt+vXrobf1OkVZeqAqhmExBnvFj9+O8tt4yZ8DO3s2nujFkC/jviKoAgAAdwxW3ZNKj3BOTLgaUpO/a1Fp6lsqBF7Q6zuqN5sgG59QI2CMjm2pPqFwfOW1x/wAEdPs8RF8EckW47DUZDNBxFcdnabc1iNUEgzIte47zOODw3Na3cVgCwHiJFILZY5RqBO587YQdR1Di9F9UMRpBa6sJAFyARJi9t/CCCV9XygMjRTgdQ5En1aSQPbPs3xSlLsZlBsv/ANOrupWpWNyh5YBXTGoA6RvB37+mPaNGvSKlqmqmCNW0gBCDeJILEGdwFG8kjyoPdJR6VVk7M8ywL/CU3hgekIRIN5N98C6KqEI+aAc3uD5ultF/2dDsfnRzWOGvP5EGCeX/ABWlToUp1Ozv8H2bIDIRhNwwIvHmnfvjHGazdPKVkbs689iiBQ1LTpJgah6TjQqAkmJ6As2OK2VqpnKdX3dTFKnSVWonRBqOAq1CNFlJ0AGZGpoYAlToVzSGJzOk3lZogjSAXBEG6yJvacT0pLnb4/wTlOLgoqO+9u+f4MRk6eTepTpRmr13c6jINSg1Co2oCmZd9CEqtvjLhicd5uhlTmq1MrmFZ67K510wganRfMyTpJSmVrkGfmqL3lnxryzegxC0XqAP2asQAlUlNWpGBMqCdJMRII/dNPlIjzTL0w51KUVpqBlC60gSCw1LeQBqHdOL8eHJN+79+5DJFwxrJJbO6+BnuHcMynaBlSsKjoMyAzKdMhoVxp1KfhSQpvYCwWBoU4QpA1Mx3kW6iB03G89/sAty9SCvODqFwT3kwQYuTERgzWO8bxv17vX4Y62Lw8Me/L8zFLNOW17A3+nU4EiYXSJJmJnpsd7iN42wEOEuZBdQPUWJH2iD9uCv9Xy9j2qQ06TqEGKi0jB6/COi+thgg5pBPMLCd+kTPjbuxZKEZcojHJOPDE+dy6owCkk7kGIA6bdZB/yMUM0d/wDkD/nFucddRcMClQB1YEQRCjf7Pu8cU0XAcAuqyQpJgz2jBVQz5uolUEbyPWcEsccmdxlt+ToQyPHgUlv+AuhkKjfsD9oX/ht95HtwUvCF6u5/hH8ln78d0uJ0exFY1KYp6NeoMCgXTqme6L+rBfaL3jp1HXb7cbIeHxxVJfPcxT8Rlk938tjhMqgCjSOUyJuZ7/Xix0BEEAg7g3GBxxGj/u0uvpr6Jg9ehsfHHeWztKp8XUR7A8jK1mEqbHYi4PUYuKS1KYEwAJMmB1xl/Lr5H6/5MarGV8uvkfr/AJMJ8DXIs4FmooU5VtTCTa2rTIT1wI9g64N90VI8wm3QdQDPsJiP54rprqoUlG5RTPcFCkx+1tH29MWtTli2lpP7swI/a8PvxyouEm20vXy9I7DU1sm/Xr6lnbt8w9O/unu/zwx3l6uoTEXj/P5ezA4VpHM5tdYiTMzMwPt8MdZvMhFLVGVALkyPvJEAdMQlCPCS+pKMny/wd51HKxTbS0i57utusi3hM9IwKyZmTBULJ0je2nlkx84AHwJ6wcc5bPvUUNSC1FJs4K6SpA25pF5mbjuPT33TmZHwIAgkyRupMKIb0rX6TfuxTVFl2TsMwGa6OhaQGOw7QkjbosX8Y9GTbk0zGoGo1MpojSFOrXqPNqmI0xIA3wLTzmZclRTCwyjURaJGo3a8cwtvvy2B6fM5qV+DUC5N1tBIVTzXkQSw27jth7hsP+D5oU6suBDcurXAUG8ldPeBfV6h36KtkqVTmKhpAEgnaGiCD3O23f6sYKnmMwSfgxpmARzHzjeA14WLesz0xuuC5cpRQNOojUQehbmI9hMYoyqtyjIlZTT4BlwbIY0ImnU2kCmNKwJ3iBPcPXNeY4dS1gBGPKZ0sSy6iNMS1hZoA2IsMNmYAEmwFycK3dnJbzVcAEQdUAki82Jkzb++J+Gwzyt0Zsk1FA+UpoJiSFMIzb3ALHbcszAx1wqfyNyZrNX7P4VzqZtRknUW/mfuXuGLOM8BOYr0HNUrTpXKLqBJDKRcMI23AkQN+gf+m8SCaVr0pMhyWqEtPZ86kqezNqoCJAGoGZGO7jWlaa2XHmZ8kYKMZRlbd2q4348y+n5GZNQgCNCBQvO1tNNqY/8Aqze0zjvJ+SlBFKtLfDduLlQGFNKYAuTp0ou5JmTOImRzqodNdS5rBiXlgKYpBdA5bHWJ8RPMCZFeY4VmzRULX+GWtVfWXqBSjGr2KkKBqCzRlSI5WjxmVb9wur5NZZuzlCeynRc2mslYn166a+yRsTgM+RmV1IeeEm2o8xLrUBLbyGE+M3nFWZyPFGiK9EAQfSBlTTtIp3BHbAyCJ0HSBK4HzozwWvT7emS6V1TSzBqbOzGg2sJIKqVBvaLC2FKSirY4xlJ0gjO+R2WCylNieW2ttlqmoIExIZmt3HrAwBwvyPQOTpbQexEODAGXfWk6pZyTvNiPvubM8QOsdrSg9pptBGoDs5ITZeba9wZMQRCnEe01+6KfnAgc0aQTAAixIgHeSJNuXGOebC5KW5shhzKLjsPE8jsnpKhWg0xR89jCLTakADuIVm9pJ3nF9DyYyyOtRVOpSCDqJuoUTG3or4WtEmUORTOoGmskujKdMABy40VPM30kg+oWO4aU+H8QDgnMU2XtAxVp8ybiVUTawFhYEkmZ1Y8kcitGbLjljdNhdTyby5dnhgzBwSraT8Jr1EML+m8XhdRiJwZlOHU6bu6zLgCOgCiFVfmqPm7bnrjngtKulFVzDipVBbUy7EFyV9FY5YERaNzuTsWFRMZXy6+R+v8AkxqsZXy6+R+v+TA+AXJXkUBo0p+YuxIPmjqMW+5163PeTf7d/wDPE444d8TS/cX+kYIxwGz0CRVlvNG97iTPsnrhfxOqsVEan2iOrlxJHKqLI9R1d467zGGGW82e+8d09P8AOs49o7v+9/JQD94OJR2v11RF70LuHZ6gumjSUhRIWNhpaI327on2YIy/Elc2BC6SSxKgC4tv3GfDY3kC3P5sUkLkSAVH8bhf+ZxRX4qi5illz51QEg9LBiB7QrmduXxErkfBwnGqZBs0hdbARaymNxJltPrBmMaHyfoo9TUxSwshgsdoaNoF7id+l5yi+UidkapQhQVmWUQrIXBPcQBcXi14kh6CQQQSCDII3B78Ka2oi1qVWa1cjTD9oFAaIm8d0xtMWmJi2CMIclx0i1UT+2o/mov7R37DHYz1dyTR0uodQJidLAlmZZBGmVUCxkHfGZwl1M0k1yMeJ/FsO+BHeCRK+0SJ6b2icLs2akjQAfsj2zsPV92B/wDUj2q0q5VaoD1BTET2ZYKtQwSIWShPWSYAmAeKUsx2hanVVF1RzVLCKDQNO3nHUR4A3jHZ8B/bxXzbMzxe2yON6duo0pdqWBblW8iATaY6mCZE7+b44lDtSeeFABsoEkna8mIv65G1xhPFXtAwqgUtUBDWGoc9HUpaSGMCqYM2YAQYI6NKtCaKwgay/wALqkNmE7K5PzFdfXI6nG323kH9EtvfW/055+VdrYxT3QBFmMC7RvpBPmkDeV6RIN7jHQavBssyYmIiSR1HQAfW6xJKNdL8y2IU3G52X1nuxZi3X5IxaGu4p4hnG1MgOkCASPOMqDv0F+l/HCbN5wUyi6TzdRsOdFk+HPM+HjhlxBIqv+1pb7tP5TijHG8VOTyNPhHZ8LCKxprqK6fHqRDNzQvWBvBOnfflbwtvcYNyebWoCVmASL+HX1HF+PCGNlBLRaBPqnuHicUKOp1FF7elXJjLhWVECo1yfNB6C9/We/u9ZwzxxRphVCjYCB7Md47kYqC0o4U5uctTJiYmJiREmMr5dfI/X/JjVYyvl18j9f8AJhPga5OeHfE0v3F/pGLK7QO4dT3DqcV8O+JpfuL/AEjHdW5C9Dc+Oki33jHA6nf6HRIWAB6gP828cSmIAB3ufabmMUVKp1Hs4YkATaFgm7X8dhe3tx6MkvpFnPRjAYeogDT7MTpJbsjbb2RfUAgzEdZ29uFg4tTEShF9PKNUFbMLD0DqX1qQMccb4S1ai1JnZqbbheWrE3h50m1oZbgmScFZLKMFphiQEAAWSSSF06mYkliZJiTeNyJwaYpXfr18A1NuqBaXFVg6qYCnmEQZlSw9bwoPddbzbBFLjFNmVRq5iQDptYxPgCfb3gDDCMU5ikTBUgMu03UzuCP+enjsVab7Dppdy7BfCK606wZrAqVnukqRPhbfpPrwhzudq6QaSaiQwYEElWBUCYIkAkyOo2Ix62fcqSqea+kiCxkBZECIuWGrbl8bRcHwxNqSo+iEI6nZlYFZF5BsRIxn+I8IDM4ZyA6FRYQSRBb98LaNov6kS8YqjL5ikoNGpUlaRZtA1aBqIaOWRCg2GoRIJGG7cFzxp0FauHIDdtJIBLZihUkALzAIlVBMfGdBsYcjwyp8MpnicYe0jJJ3Vde9/sEUOG6VRdUhHDix6Ta7Hv6R6sBUfJlACrOWRlpoVKrEUw8byLly1xuBi2jQzIXNQylmNTsNTuwUywUNyiFFhCjZd2PMaOFZLOo9MVKqNTVArHUzO2k1oYkrGog0JIiSG6QMdtQjJJ0YV4rNG6lzzx+/3Ln4CGbUahJLpUPKILU3Rge8bMN/T8BhzjK5Dh3E0pUkatTdho7RmZ2Jh6Rcg6Q2wqiCSDqHmi2CshluIKj66lJnKVCpJJUVSZpyNAPZgdBER6UyJRilwivJlnkrU7r1+BvnMmKkXIYbEfyI6j/Jwufh1UbBW8QY+47facVpl8+e0D1KelqbBdBKuHhNB1aLfKyYPoEAXGBa1HiqgBHomYANzpPZLJYsNTL2gYkyWIYC24hkxQn+pBjzThtFhuUyLPJOpAIiVgnebHb0b+v1hplMsKawLncnvP8Abuxm3pcUIaoGQMoqinTIkEmrR7LWo0gjStW+qVDje4wVnsjnu2L0ay6ezVQHJ84MuttIUqCV1QYsSNxbDx44wXuoMmWWR+8zQ4mM/wC5uIl5NaiFDKQFWzDTW1BgVkCTQ2MnQ1xOOvc2fNGoprUxVNFhTdQFAqyxRiCrSsaAT4E6b2ssqofYmM4MlxHtPj6Zp63MRDBW06IIWJXnEHeQT3YLfK5s0aYFVRVEayAINjqMlTPQgQOuCwocYyvl18j9f8mCEyOf0HVXUuKbAEQFLtUJRiChgJTCC06izSLCRfLYHTQm5hp9cJOE+BrknDviaX7i/wBIxxnMqz+a2mRHfEGQf744yFJjSo83oLMSOg6T7MehLlDU5jpMSNW2/t0t9h7scVRj/sdtyfYpTIVgI7b5xG/UkqI7gft2NgMXVMhz61IU6gxgbgCCD3g3+3HVQOFJZ1EHc2AEmfujHmWRzBDqy3iL9CPbfxw9CpvUvXwFq6aWU0slWtqrTduk7rCRPUSTPXri+vU7KjzubAKXgzLQoMKCdyMe5us1NCxMgdFQk/Zqx29JmEEqRIN1O4II9LvAwU9O7VX27fDzC1q2Tuu/f4+QqDVYBXMU9Akli3NyFZFxaADMzBMkHFgqVFgHMUwLCSyarrPVbncjwF9UyCjwxSQYWRJ2f0l0n0+62IvDVERpttZ7R3DXbx7+uF7vf18h+92KjUqIS7AQqqWYHle3OY6RuD3D1R1V4QpnmYSXJ8dbFiD+zPo7WHjNHGcwKFJAx5S9OmoVCSbjSt26xE+O43x7T47SJKmqiMKnZaWUg6tbIPS2LKwB2tG+JyqSTVfXyIR2bTv6eYYMioBFiS2u4HhbbaBH+RjRcE4uIFOoYjlVj4eifZseo3vvk24yi6y7imEZlJdCPMBYnzpAhWImJAkSIx5R4mlRyqOpZRcaSAV5dZEtfTqEjcG3XFMsdrd/f+Cbqaqvt/Jv85RIJcCQfOAEm2zAdbWPqGBzVULqkae/phBX4/nadPkp0HRRp7ao4pqDpkSC3NAvIInbfAGaz1enmEGZNF8yw1UqNCnVCTDjUXLjUSLcwIEA2022eEz6Esc2vL1Rz5+FyTbcIvr9OQ+tS4hqqtSZNLHkWpzQCUiACIKjXKk3kXEXrrJxQ6h8AAWMEFgQBWXR6z2WqZtqjphlmu3em6pWpI7owpwhlXamShnWQYMN5twDbAAyvEVkJUp6CCRrJZ1Y9oQNRU6helv81u8HHRMh7l6XEVUktTZoMLNp7cwSSJk0iLAgSDtbHTDiMcvY6ip3kpq0NpBEyF16JIvANjNqKrcVUj4hgaqWQGRTNZg86gBApaD36tV9gSEyOcVuWopQ1Ax1O5OkVqZIEyR8EKoiYkiZGADxUz5fU2goKDgIraNVUmnoJIkrAFQSDADDrtx2XEVCrTamwgS1Xz5NYGpsSICFgoJNgskmTj2lkc+inTWRixqMdcmCatPs1UkEx2Xa72DlbESD7mMvxIq2mrl9eldHKyrr7Jteo31J2mkqI80mZIBwAd9lnnB7Q01ipRZRTLLyq81V1TJlYEQPSuQbI81wzjZpUxTzFNXFNg+rmOs06QmQNzUFZgfRVlEGLPHpcR0MA9EPYKYJEB7kiBLlPELNoG+LuLZbONpNGqqHSQw0rEyhXzgTsHEzsRYnACZVVymZapIZkAq0yB2koUVwapImdTLqXTEC3W4Fq5bifPprL6ek6aX++TSE6etLSrGLXIDNGCTlc9IPbDz6cxpjSqTVMGnMu5K6dQhVUzMgt9FT56f9tv8Azw0rE3QNwpcwDW90FDNUmloMgU9KhQeUGZDEk9SegGEvl18j9f8AJjR6Knz0/wC2f/PGX8uFf4GWU+fshHzP2sNrbkE9zvh3xNL9xf6RivN8NSo2ptU6dMgxYhgf6j9gxZw74ml+4v8ASMcVsoTWp1NRCorhl1NBLFdJiYMQ2/fjz/U7/QrpcHpKCADcEGYvLajNrmceVOD0j0I8BEbk91ugkXgAbSCtp8EzPuc0jmSXYUx2mp5GhFDREG7DvuCZJ6nVcnXL6w43pnTqYLyK4cbbEkdLxfEviL4F2W4WqVNa7BSAIFtRBN+6wAXYR4nB2FVfI1zVqOKgCNSNNUlrGAVfuDatUwJgi9owFleCZpUpq2ZLsrsS5LAwdGmwsxAUiDYzJ3IwqvlhddDRYmJhTnOFVWrdolc0wezlQDcU3JYTqHnKSu1pnCRJh2eyoqLpIUwZAYAjuIMg2IJU+BOKstk6E6hSRWBk8ihg0sdwN5ZjP7RPXAn+lV9IAzTz8JLEXIa1PYwNA03AkkEyJOKm4NmJYrmSAxmAkW7Y1InVN1OjUTNp6kGaqqsg7u6Bs5wnMFnCrQKsahOqlSM6w19ruZFiIiZJmxPDOHVRUJqJSVShE04DamFItDqqtdg87Cyb9PG4bVrJpbMMR2S06i6dJLjSWYhWEaoNh87cjA+dzPZVaqdq6Fq1GpIQkAVAKapOqCrGmwuPSsPSD34I7ch3EuCJUAVmcIXDEai19On0pItAkd99hGx4RRysCsKdMVaVMK7BFUqFWLbALAIBFoEdIxgMg1VgtM16jMyVUDOgA1IwVm5XixnvF7QIBc+TvCtOmi1QlpntD0noszDWt9vhinJHozTKTlg/VVf4+T5OeBvUzlKtXeg2rtiE7MIrFC/L5zWKA6mEEEgRN8HZh6mUTVSo1WLPqemy9o8dm7yml7SV083Vh3QdsigAAWA2wl4vkMw1QPTeRYBNFPlhW5i7XK6tEgXiYxp8N41p1N7evX54OT4mEJSbxxpdrv7+vIVPxquQ5GWZYWiVklvjapSrZRfs1GuA0kEebNqqHGs2dE5aATSB+M1Q6O9QwViRpVQCbFhJ6YOqPmi1lVQrupEqdShkCm8w0a/s8RiitnM6tNm7FNXNCiXNjCGzXDTfbSATfbHXTvcxFFHynqEXyeYX4PXcTcs4C2B6JJ9IalGmTi3/AF6qNU5WsYFVgwEAilWamFg82poRha6sWG2nD7EwxCbPcXrLToumWdjU85CwBQ9i9QSVDCNShCSQJYb4CHlLX0sfcdUEKhAOqDr0zfTaNRsfmnGmxMAWV0HLKrEaSQCQdxImPZizExMMRMZXy6+R+v8AkxqsZXy6+R+v+TCfA1yA5arV7NAqwBTpkObyTAI026Xx1VzdY+bTIjWDIJJK6dBA7mk/z6YK4d8TS/cX+kYIxwpSTfB3oxdcgmSr1GZw6aQCAvjvMHqJEz3EYLxML+MVggRyWhWkhTGyMTq/ZgX8JwopN77Dk2l3GGKRmk1MuoSpAMyLkAi5sbEbYCPGk1MqqzFSqmIF2YCJJjqDvfwgxV22WqP5rEllbVJAlWVUYw3ztIgjxIgzg09w1dhimdptph1Ou6wQZkSI9YvhaarmoAlanOrUBrmU+EbaO50sCLJM2weOH0/mnp6TejERe2w+zHicMpAQFgAR5zfOD9/zgD7MFoGmDUsy66maotQKs6UIZpgtNlG4Kxtb7SY+dprp1MELAEBrG7Ku37zovrYDrjnLcPpUyCixFhdj/M4r4jwmlWZGqAkp5t4j4SnU+3VTX2SOuHceKFUjx8yi1SXZVsEWT53UmfAmI6T+0MWVa9CzsafoaWMekSKcN4kmPXgPKcEpKAi6gtOVXmMw4BYE9QYTx5dzJmhPJfLNSZCpK1AgYFjHIzuvs1O33Yk6e/7EVa+o1y2YosNSMhVZgrECCQ0H1gz6sdNUUhKikEWIYG0GLz9hnwGMdlMhlkRZoVVhk0hCdIL1WcATFgymdrEATMYc8BQ9kmgdnSDEaGBLk9opBnpaTEW7zuIyikThK2kazhaZiqTD6CqlTUEnUzFDqZDbVpB2EbbWAaVsrmSH0ugdqagMSxCsrudouIYCf2du7MDiVTI0jVWawr1NNOjflI1Bm1SeUmOkAAC3QivxnOpXzEGifM7GhVq0FM1KdHs1BVtQJcZudZM6U0TBxnabdKinNh0JTX6Xx8OdvL5dhk2Yem5WqESdKUy1RQaxCEsUXowA80794jHGS41TqNpCuDyi49JplbTtBk+B7sANmsxVpU5egcwuYY0AGyx1oA9wTqhuz1AlFDAat7ksqFVxS116YFVCZWmNUXOkgAm5RgSATGphJx1/B5nL3XWy+23r+Njm5Me+29np4tT+DkwakBRvcsBBjY3P2HB+FNPilKfMiCuojQdPa1DTQypM6mXpcReMenjaWhHMimfR+WqmkvX5wv4HGz2ke4f0uX/X16/A1xMA8P4mlVnVQwKAE6hG71Et33pt9o8cHYkmmrRVOEoS0yVMmJiYmGQJjK+XXyP1/wAmNVjK+XXyP1/yYT4GuSvJVAtGmWIA0JcmB5oG+CsZx69VmoZfsj2LUkZqwJGlhpZBMW81gR4rcTdi3CFknW8lYFxawE2G5AAJ7scFrud5PsMgfuwLnqbuq9m0X1TJEjS0XHSdPePA7EWhwYAGXYlm1E23iABawHTuIBtGDcnlhTQIJIHfvhbIe7BUpZiZLrc+aIgAFjM6ZmCo9S9CZxxRp5nlGtSAIZvSLBhJnTHmyDbf24Pr1YsDBIJ6WHzjPQY7WBAHdYT/AJOHYULeyzQQw6F9Np2DTb0ZIiN73bwwwJf9keEkz7bafsOPe1X5w79xttOOtYmJE779O/CsKK4fvUfaf7RHtnw2xy9RgLgfvdIPWJm3+d2LVcGIIM7X3xXmMyiIzseVQSxEmAN7CScAzlmAD8wLxJjeYgWm3THoBnTOkDaBePWbeyMVNmMuy6e0pRMCHXeRtBsZI26kd+K6OepiC9amW2BBABEFtW53CkztymMT/wASHUL7Mi4JJ6ybH+3sGKMyDKlzyiWIUHoOpnmAnu7rYsTP0jqirTOkamh1MAgEE3sIIMnocVHOUqhZVZXNPSzRcAODFxYys/aO/ENyyNWbjheV7OlTUgSBJ/eN2I7rk4zXHc9w5mqVXmtUptQRlpkFpFd1ogAkDz6jzBkhhNiASu2IpLXOYqU1y6k16ahSHgD5wMaone0m4MnAuQ4XQqZPMVOH/G1izU6lUaz2tN2NJj2oaweGkgnrvjOtpblXsY+yc5W+ipbJ9nfluqOOD8Q4ZQCLSLIaBemlJmaV1ZgZYnSTF3TSCeaNXe02t5QZeuoakwY10SqtNlOogq5K90laVSDJEqd7YqfgWcNVpXLdkz1WnsaPaCWSpSaCpUlanavcyWKkkSSCKeWWglINlaSPRRIqqtJUDOdLqpCjQIZtgBfGzwzSyWnz59H/ANME9lfYFp1n7ZAaNNUgOGKNI1tVYjV86AhNt2PeMc8RzFWmrlaKPpNQgCk1zS0mjs3zzq+qYg3DBuO04lQzRBKxDXqLT27+aY3278V5fyipMisQw1DUIgjSWKhgQbgm0b7mIvjrez2qwXi1qUtG3ayqpmaiF+yoqJKhDoPMBUIqTBHViw284nvwdwnOPU7QuukBx2cqVJRkVlkEm94PiIgRgvLVw6hhI3EHcFSVYGLWIItbFuJKDT5Kp54yi1pV9+vT+PqyYmJiYsMxMZXy6+R+v+TGqxlfLr5H6/5MJ8DXI14Rw2l2NElST2a7sx3QA2mPuwJmqQVyqzAA3M3N/siMNeGGKFI91NP6BjO8ZpVKtZlCMEIkPpY70yhXTvsWMz3erFGfFqxtRXry/wCGjw+XTkuT9eu4TiYV5zh5Zy1JyjGzBVaTAIGorDDf126Y9XhrgQtdxck2MydU9bG4t3rO5xyXjaVv7HVU03SLcxkxUR0JiWBmL2YOJ7xIj1WxWeEjtqNXWwNJdCqAoUjSQ0gC0ypgQJRbWwTlaZQwx1E7MZ6SdNyTabSSY9WCcK2SpGYyPkbSoioFqVDrCrzXgB1eAJsC+o2jzzg6l5Oor0jqcdkiIAyhT8HSq0lOwgEVHsBEgREEFw6SCDsbHBFSq1WBBNRQTaAGEqD1s2x7t/ZfjXtE1fvdPMoyP2bTr3evkIeH8BWkKQDkmk2oSBBPY9iLdBpgmNzJ64s4dwVKVFqJZqiNJOuJ5gNV1jcy3rY4ZkEEgggixBi1p6W2IxMUyck6ZdFRatGdzGTWlWJp5cMqL2ykCozNV7NqTKGkhCEWmIIM6rXE4WVadigyDQunSWaqwgvVQgqBaKbVDIJ88GDja4ro+l3zH2bfdf2nDUthOO5lWSA2jIOrOFUli7WdFLTFyR2dNZUm8EkXwz4OTodfc7UPg6d+aDKEaQD1SAD68c+908/w7Qy1FAiQO0qs6mGYiUBgeoHwwPmUqZesBT11u2ZeU6tKBGJF7ieaJ+aiztJJSVFmDFKeRJfj9zbcI4elZa6VVDU3CKQe8aj9o1KQe/1YJz6+5ArUEszCmV5zTRQrFSFUErcaeUXLjeAMX+TbfBMIAIcye+QGn7CB6gMH56gXpugYqWUgMCQQSLEEEER4HGST97cyTlJ3G9r4EieVBNQIMtXktUUEgR8GyKCYJK6i4iRsrG4Fwc75VOcq1T3LWDhJCXPOMquYCzpErqYUzadQblsYIXyfzYcN7tqaQ6MVJYghZ1iQQeYGAuwgE6iDPWb4XVTLUkbNVAyFhrDvrYFagALEnWwBU6mBEoTpGwthp1LTz5WUy43FuY8oKqV2p+5nKKzDWq6tWkZeIEi57Rxf5lpvFFDytaoRoyzlS6opgkf/ANXYViYHQS4joDMYJXgtZ6TA5mpLUTTU6qghi5JcjXDQAig7kBpJ1nF3GeD1qo+Brtl/gygCM2lWLKVcAQDpANoEzExbHodzBsDVfKyEJXK1ydBZZXlkMggncCXBmNg1rYc8Lz3aqxKMhVtJB6kAGR0Iv3+BgggCUuE1RWWr29QjtHZkL1CmhkVVQKWiQVDajMEuAIYQ4w0J0TExMTDETGV8uvkfr/kxqsZXy6+R+v8AkwnwNcmg4V8RR/6af0DBWBeFfEUf+mn9Ixz7pqBiNBIkAb2kkAkxcbEkbCeogySsTdBmAeI5NWBaQhFy3gAZnvt/IY9p16uksUvaFuDtcnfra394vy5Yg6wBcwPAGBPr39uBx23BS32M3VIKsImxIHhNrjxgahadsWUzIBmZAv3+OHk00K0otU1QOlhLT7DjK1c6KLOjBtKlzrjeGAPrJZotIuL7xy/FeHUFqj1Op4bxDm9MgXiXAe1d6gqsjMaekjVyhGVjYMJJKi/S/eZ9pcNzSuG91tZww5BtqYsN4uraNogbTBBbcVpi3N3bdwlvsH/qcc1OKoDcNp0qQwB9K4HriTv0PhOVSkuDU4xfIPmuH1yEY5g9olN0ZypJJcJ8JBaNS6SYuLwIAAwPm+FZvS2jNMSVIAIIE8mk6pJEQ4kXOq8xdgeIo+pADMEAkReCY+wE4LDFpgwPDc/2xK5NW/qRqK2RlhmaIq1ai13Dn4R+V1hKCijUBB3ipTLEnxtBM9qjGnU1Zp/g0danwZMsV1I2k3bQpIIBMkCY0RjQDIUgCSidSSVX0m1t06tzHvN8HLwNodxQEVPPgKHaLc6kAm0xuYnbqnkS2BquWZGlmW54zlRuY0wBSYlGqBVUx6UMtQiQVgnYKDjT+TWRetSRlcupHxtS3WQNMAkgGLxtczi3h+Wy9Or2jnLKtFGetq8+m8lUJvC8hYT3T34M/wBIannPdDVlp5ZFVUpKdKyxZRqERcufEl/C9M8vRE0qu5VtfX5DvhGRNJCGILMZaNu4AewD2zg7HhYd4/8A3bFLZ2kDpNRAwMEFlmYmIneLx3YzO2zI2X4z/FKlRnqoKlNoanoRRqenaW7QXs14ttOHFDPUnMJUpsYJhXUmAdJNjsDae/C7jGRpsRpWnrdgXJQNqCqdJYSNUWAk2nqJxq8HtlSa9Wn9l0Kc36QDI0M0oprUZWEt2h1HVB1QAQAbct99/COaWWzaimocRIDljqYDQusqWBJbXrImREWxYOG1AzOcw8FtQFwqreVjVBEkGT3RscVrwVgeSsyKarVHVQRq1mSuoMCP3hfHoDEEcNbMF6grBYATTpBjUdWuJuVjs9+urwAYYSvwJiiqaxJWp2slSeY9pJA1cp5wbWldrnBeWydRX1NVZ1lmi4jVGlYvKiX+1fmjAAfiYmJhiJjK+XXyP1/yY1WMr5dfI/X/ACYT4GuR7kFnLUwNzSWLkegOouMcnLVVnQ9pEapawA1bgm/r64t4V8RR/wCmn9AwUMSToi1YAKFe0VBB87qdgJWRbb1X2xflqbgku02AEe2bQPDv67bAPL8cpsiuQw1AECJN50yOhMNA8LxMY7XjVImAWJhTEb6/MHrIv6jeMDlYaRgVEzFxsfXvhLxegA4aDzADpptdpEWOxF7wcFJxuidME8xheU3lwgPqLGMCcTzyMpklezYmY1SoETYjebRPTxirItUGvItxPTNMF0idu6THri/2/fiFARBAjujEzPEsuipR7T4SrUMKwgk0wrN9i6cehhjlZ8Ps6XludbBm9om/PYB4zwtcxReixZA9iUJDR1AI7xIvIvcHbEytDslCglioQFiWJbUdJJkkk2mSSfHHmY4oKZYOtg2ldJktCB9iAF3jc+zBoprAdwRKhlGsK0G0lbgCSeZ+Ue3EISrZ8DytLfqA5niRR3UoSFAPLdjt6O/U3iLRcmMafhXHg9FOzR3KhF9G96asZmLa5Em8HuOA61bLCnqWjUO4OpmBA01PhAJYAg026AiCY2nzh+bSkwf4UtpKmmQl5GslW1AaQqgmRI1LMTGKJVJcFc5qQFkuF5PSxqUqurMVKTVJPMGeoHCllhkXXDG41ATtbDfK+T2T0VKiOWWoFLVA4aexFMKZiDp7Jf8A7d5wN5U+UeYyGVarUorXc1tFNKWq6M1tX7REiwNytjfF2WfL18kaMrQDJDqgWFZlLOq2KufOnSTEG83wpLSnXfpx64Bynlkp5Hs+b5Pf9KyDVO2NVTUZ1bUaq8zDVQ22Oouybec0LBAg7NeTWXqVFqspLKyOL9aZVkv50alViJhiomYwtyvAsjSSiFqx2DErDpq11FYMWAEszUyyQROnaCAQrfyeyRpKTVfsbIrM9OG+FVwPNg8yqoBvv1vieHDPK/db/cqzSxwk9LtdO4+HDMsp0qTUZEakaeoE/CDU7OQNSuwbUWJBM23gjHgtNQGHwWjzYZiEC0ygEkiQPOJO8QbYWZ6hkXp1NebPZ1tJJ7WnBNKmOYMVudCajc9WgWIb5XhFJUdQWK1CzGTJ+ELE3jmjUY1TEL80R1/D+HWJc2/XT0zFknqdg4yC8wqZguHBUgtA5mDgABrGLSLwfVj2lwtiJXMOV0BU0mFEBVJsYJ5SNrT344y3krl0Yka7tTZgSuluy1lARp2DuXtBLAEk3BZcMyK0KS0knSsxMWBJMCAAFEwFAAAAAAAxpKz3h1BkphXbU0sSZY+cxYAFrkAGBPQYJxMTDETExMTABMZXy6+R+v8AkxqsZXy6+R+v+TCfA1yaDhXxFH/pp/QMFYXZXNLTy9EtMdmuwnanqJ9QAJ9mGOGI47JbHSLbWHh/YfYMcHLJJOhZICmwuomB6rm2LsAvxWmGKHVqDBY0nzmEqPrQY78ABNTLoxBIB0mR6++Ot7363xzUpXXSqecS0j5wOoi25+/AeY45RSNRa4Ui2+okfdF5+/FlDjFF4Ae508sEkFxKi339B1wgoJqZZGiVUwZEgWMR/nswBk0LVaq1NLlQBLKkw0kXA2IvGGuOVQAkgCTuepjacMCvJUqdEnkmYhoLMO8Sb6RuB3z1gYa0aysJUyPDoe49x8DjOZjhlQhhTqimWYMXCS5EmQx1c1jAMWAHdgmlwUVFRyx1QIaDr09qtRF16tVlGmZvM+vk+O8PjitfDfyNWHJJuuQytVWk6rrALnkUtvfbTvFxDAWsDYYrznGhSqJTqaFap5gNQ8xBAIXk8V87T16AnHeV4UAxeqwqtfSWW66pDRJMSIBAgWFpJJW8Y4DTqV6dRiDUVGFDtAXpAysakkaoJtcEzvIU4w3GVKrdb+l5dzTiUFJ+0bS8vpz5jDP1C9FtS2tzKbAqw3G4gi8d246Lc5wOjVZi6ltZRmJeoSTT1afSiBqa0W+yBuO8UGUV6tVKjBNHKo1GalRaax3wTYxqIEdIwFQ8vMo1JqvwgCjUQyMCE7U0w5tAB0s0G8DaYGOv4bDBY96d7+vkYpylq2DU8k8qGZihaWDgFmAUq5qCIPzyWMzJg4MocEy6U+yWnCWtLE2YMOYmYlVMT0wNV8qcqraGchpCxobdkZ726KrE90Yqr+VuXC601OusoxAgjTRFYkA3bkIIAuSQN8a0orgr3YZR4Dl1ELTgQ4szfKadZ33IVRO4EgQCZYUaQRVVRCqAoHcAIAwjreVuXDhQKjSSsqpiVr0aEDVEjXWW4tZutsGtxuj2ZqAllVtBgCQdYQm5FpIv3G04ewtxliYQ0vKugwY6Ko0hi2pVSOzCsy8zDmCsG07xMwQRh1QqalVoK6gDpaNQkTBgkSNjfAKjzM1CqkgSelifuG/+XGBxnG6023iwPfG0W7+ojrNsG4mJJrsJpgdLM1CGJSCFBAGq5KgkXAm8/wBu/wA90uD5pYQLhWFy0HlPSCDv0OPRTq6pBEF5Mknl7h0Hs8N7zbkw+kdpGq8xtvboLxHQYk6Iqyuhm2LBTTZZBM3gQ0RMDff/ANQSg8uvkfr/AJMarGV8uvkfr/kxCROPIxqz7kolUWowFCFaIMsim5BAsTfpiz3bmv8A4q/99f8Axx7SyzVMtQCuUIRDIn/bjoRsSGHiBhphDFB4hmtQX3IJIJ+PWLEA+jvcffiUFd6s1svSpjS0ksjsxOgD0QYCyPaMe1uCAsSGiTqgrImZ0m96Zkll9IwZEY9qcEUqw1tzKqEm5hVA+0xfvnwEAbBz5KkbGmhAECVU2Gw22xBkqQiKaWiOUej5vTp0wEnCCLmtUJkRc9AR37klWPiNgDGKv9EbTHbvqFtd7iQYI1es2i8HwIA5xMB5bIlGDa2ICkQZMktqLSSfVYf8QZhiKc45FNyLEKxHrAMYbogAAFgBAHgNsJ86R2b6jAIImJiRG3XBdLiiFAbFj6CnUf8A0PFgN7xjm/8Ao45TUNKvn8F/h5JN2X5jNBbQWO8LG3eZIAwFXc1I1KoAM76iZBEGwAsfHHlNSN7kmSfE/wDHQeAGO8W4PBQx03uyM80pbdCsUEiNKxYxA6XGPPcyW5Fttyi2JUqkEDSSOpHiY9vji3G0qKhlk+YvT0R0ED7Bb1Yqy/D6STpRRL9oSbkvAGskyS0ACe4DuwViYAKvc6X5FvM8ovO898wPsx0KSwRAgmSIEEzM+ucd4mAClctTFgiARFlGxMkeqbxi7ExMAExMTEwATExMTABMZXy6+R+v+TGqxlfLr5H6/wCTCfA1yD8P8r4pUx2OyKPjO5R+zgj35fQ/ifpxMTEbZPSie/L6H8T9OJ78vofxP04mJgthpRPfl9D+J+nE9+X0P4n6cTEwWw0onvy+h/E/Tie/L6H8T9OJiYLYaUT35fQ/ifpxPfl9D+J+nExMFsWlE9+X0P4n6cT35fQ/ifpxMTBbHpRPfl9D+J+nE9+X0P4n6cTEwWw0onvy+h/E/Tie/L6H8T9OJiYLYaUT35fQ/ifpxPfl9D+J+nExMFsNKJ78vofxP04nvy+h/E/TiYmC2GlE9+X0P4n6cT35fQ/ifpxMTBbDSie/L6H8T9OJ78vofxP04mJgthpRPfl9D+J+nGe8rfKftOy+CiNXpzvp/ZxMTCbYJ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 supports Diem (democratic)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Diem cancels elections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r>
              <a:rPr lang="en-US" dirty="0" smtClean="0"/>
              <a:t>US fears communist Minh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Has popular support of his people, communism most appealing to the small poor country</a:t>
            </a:r>
            <a:endParaRPr lang="en-US" dirty="0"/>
          </a:p>
        </p:txBody>
      </p:sp>
      <p:pic>
        <p:nvPicPr>
          <p:cNvPr id="10242" name="Picture 2" descr="https://encrypted-tbn1.gstatic.com/images?q=tbn:ANd9GcTnp_xHrR0Qh3cORWElbLG3p-Aapst4-SwfDI-9wjOTlUktHW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2514600" cy="2373086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SS7JDji8h2Fa6jRINobzf2kterBbjhcIu3pPWi8LwLvxMtJq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819400" cy="2464779"/>
          </a:xfrm>
          <a:prstGeom prst="rect">
            <a:avLst/>
          </a:prstGeom>
          <a:noFill/>
        </p:spPr>
      </p:pic>
      <p:pic>
        <p:nvPicPr>
          <p:cNvPr id="10246" name="Picture 6" descr="https://encrypted-tbn2.gstatic.com/images?q=tbn:ANd9GcS3vPKrShGTgwM79FY29UtBvgrCOlz4n0dBzDBNZCR1oJdBfXJE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19400"/>
            <a:ext cx="1857375" cy="2457451"/>
          </a:xfrm>
          <a:prstGeom prst="rect">
            <a:avLst/>
          </a:prstGeom>
          <a:noFill/>
        </p:spPr>
      </p:pic>
      <p:pic>
        <p:nvPicPr>
          <p:cNvPr id="10248" name="Picture 8" descr="https://encrypted-tbn2.gstatic.com/images?q=tbn:ANd9GcQM0wvuXaUpUjHK65NR04gWat2UmStx5-3y0BM_NEt2cwNFD_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24384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WFRUXGBcaGBgYGBwgHRwcHBgaGhwaGB0aHSogGh0lHBoaITEhJSksLi4uHB8zODMsNygtLisBCgoKBQUFDgUFDisZExkrKysrKysrKysrKysrKysrKysrKysrKysrKysrKysrKysrKysrKysrKysrKysrKysrK//AABEIALUBFwMBIgACEQEDEQH/xAAcAAABBQEBAQAAAAAAAAAAAAAFAAIDBAYBBwj/xABHEAACAQIEAwUGAgYJAwIHAAABAhEAAwQSITEFQVEGEyJhcTKBkaHB8LHRFCNCUmLhFRYzQ3KCktLxB1OiJJMXNGNzg8Li/8QAFAEBAAAAAAAAAAAAAAAAAAAAAP/EABQRAQAAAAAAAAAAAAAAAAAAAAD/2gAMAwEAAhEDEQA/APQOzfb3A4rLbD9zegfqrwCMT/CT4X/yk1rCK+Zr1jvPCyyN/r60TwHGsVhxlsYm6i/uFs6DTkHkr6KRQfQZNR3HAEkwPOvFsN24uEAYlcS/8WHxTKT/APjYD5PV/wD+ISG4bOEwl7EMTIm5lLaDlcBcdNuXnNB6Te4yguC2FdurgDIvqWYT6KGpl7jllSRmmN4Bgep2nyrz+xxLHXm/W4K5atAGcly2zTlEAlrqQoMzz0210HD+mQB4cDYGgHhJPlAOb3UHp39PJp4bmvsgjVv8ImY84jzqtd7RtqLdvM+v7Uqv+MjT3Ak/jXm68D4neU95xHKG0YIgHuZky+Ygz6UJxnAhbIDYnE4mDBlmFsR0BJzny9kc59kh6z/WBo/WPbT+L2R7g7T7z8KzvaLtHh7rWg2LsqEctmW6hZG7twr6SF8REddqz3DIunILcqN/2oHIAtM+f2ag4wmHsotw20b2wENtfG0EKgiQZbTbT3UA3iPafNicQRdVRiksW7lwMRogYOEJ1AfYMdgeROmebHBiMzRkDBEBMqCTosnQAE6+mlFsJgzh77s6Wn7u2jXUyKyxcJLFN4K8gvIEDlVxFw4w14ixaDkYnK6gT/aXMsEHUABQN9hpQZO66oiOMzMynNPmdf2do/ancn3V7Fh7hMAwddtfv1gedej/AKJhmRU7lF2/eiTr1EmfMGo8RwVcvg0C8pKjXXQFbhoMzh+FzBuHNkAUAQDE6DMBJ35aj9+AKuraA2UIvpEmNSOZPWSTM68qLvwy4FBFi6RpqpRxykgsU6efptTL+GSQB3mx0NlzHWSITzgH8KAUZjko0HPUmd9fI6DkPKnCxEyYJOw3MadDJ9eQ+Fg3EViBcRSCPaUjb9oyCunSYpJh84JW7ahiRK3BJIBkADYaE/WgivWjqACIG3MDeSP2fTfbrXcttYzt4dzpueeWCR6GCdvMAfjMe1vwpbKHYliGMg9BI3O+tNtcPVwWu3IM7cj9edA3G8SFxytpCxJ0Ezz0OnMaan0ip+GdmHuSbxKqIhRudPkNqO8OOGtaIUBPQj51YxWNt+IhwCFOzDeAY33oHYvAJZOGCLolh2AnQzdcEmd9CarYzMQTsoBb1Mf81NxHGADDMxgNh9/W8x+hqnd4ojq6g8jl899KCi2HusmcISskZvMAGPgRVKGHI1reyOOLZlXlDR8j9KKcbdWPjtgnqIHzGtB533ldFyjGLwKz4SNf3vzpqcJYCchb0NBUs3vWpluV17QG4YeoNcCjlPxoJBiIpty5O1ViKdmMbUD2vVALtRtPOpMJhWuNCkD1IH470Dg80qTYdhBg6/lSoOi/v9K6bo6GoAKkKaTQSun3NMuYLvBlNs3QI2UtG8ageHbypd4ehNaLsNib36UUWO6bJnAGu/hzHlBza0Avh2M4nh47jvriDQWr1q46+QVvbG2gBFbTgvFXuIGvYJ8PcYx+saQRzILeJRtpA98VqbFgqpLDaPflMz99aGdoLU3PCZMDToNtPUzQBONDEMpVLdwCTLKjSZMkKR7IM+3z5dQHTC3Liw+cJA8Og8gBEkQOWWtLcvsoyyfjPSqlugHYezcCwtsW0UHwkks0+eknyPX4UOK4bEM9gqoXJnyfq84UwACcpEGAQDMD51pwpINVOIcQSxcRmJVirBW7/utAVJEx5j40GPtjFJirkvaW4Uty1wBFiWiM11dh0LHyq5wnA4m9gbiWbIuozYgIQqrBLMRlDtKatIBMgEa1UxGOw74rLaVFIXR/0t0Ub5gLseOc0+s9DXoP/TXBxhrsAQbzElbvehmCoGYN5kfXnQZf+rF0x/6Qq0DXwfRpqjbIQmeUgySDp5j617D3Wo05145dHibrJ/GgMYHH2l6qeudgdfeZomvEQR4jIPmD8Tv8QKyqrXQg6Cg1IFswCF32ZfCR5mDHv+NELPCMLcUE2VETqDI13IIMe/lWHAqS1cZdQzDzBI/Cg2LdlVH9m7BTsNGj0nfbnUC9kU/ayNE6i0qt8QYn3CsynELyzku3V3Jh29/OnDjmJ/71z3sT+NAeudkEMhYB5SzH4gAfI1Ttdi2g5igJmMrH8GSfgao/1hxX/eMeaofxWkvajFD+8DT+8i/lpQScT4KDds2GMC3h+YU/3rD9twvPrVax2ML+OxeDZSQRGg8jluGN+U1fx3HL1u9ZuIFNy5hbcyp5sxMAHTlSbtdiWjNatMd/YedehDzQEeznZPuboa6VywV8LGSSJEBlAnTajPFuCDdGznkDp+O/urNDtnf527fQ+FvgfFXG7ZXTEonlEigZjeBsGhlynkK6j90ADHvqT+vD5MrIGH+L6ZaA4zjYfe1Ho30igXE8QLmmm9ALyMDofpVi/jp5RVNrhnqKB4ZhzrhutTL7TEAwKiLRQWTceP8AinodiwO+hH4H5VUS5Vi3fadDtuPv1oCd9D3NszuWPzj6UqgxuMXubKr7QDZvKT6UqB2PwLWrjW3QBk3yuCNVDdByNBf6wWBobd0EbiF+rVuu2VjLi7wDNup9on+7UnU15/xvh5tvLiS3iOg0DHTXmYiaAx2eKY2+LVoXBCszE5RlVY11fXUqPfWu4bxLCcNuNYe+9q6crPmDeLMJEMFyRB0g9ec1kOw/DT+lWTkTK7MhkKWjICcsbaXF9dZov2w4k2HFlrS22W5bZiWUkStxl8MMP3Rp1oNB/Xy1cY58baVDIADNMREaAAep66RTcX2ywbEZsYD6F/hIFefL2wvlsi2bDNrtbcnQTyvE7TVH+n72IuZWytn0VAAEEkcjq3+YkdZoPQ+H458aWOES86IYNzKwQnoCx1Plvz2o6/ZHGDXOj/wq7An4gCvK+FdrMbYeLd50if1ecsBEk/q28M+UCtJxr/qhi71nuMvcFgM1wAhysahegO5YcjAjWgsca7SjCPkuLdLaxlZSsjcaPuNJHn5Gg13tw5/WIHlSF8TkaOCTAX/7fXz5VlLilRoBl0DLyI5bdOo1FWFw9trcqQFUDMLjXNPEdf1YJMFgAY6zGkhewfaDE2LtvEWmfvWV85gnPN1pDjmDA9IEbUUt9q8Zcui6LoRFu96bal8jN4SA8NmddBoTvWfGFRzbWbMZRknv8sm6RoR4zqTqQBy869Y7GYBDw7GMVtsRiWCv3YU+xZLRJYgFix9ogzpoYoBV/wD6t4hBLYew0dHdfxBrJf0zdJmEg6xB5+c1e7d8PXImQBSA5JA3HhGp3POgtlwVBEagc/KgujjV4crf+k/7qeON3OaJ7pH1NUSR5fGnOOenx/lQXTx9x/dA/wCY/lTU7SH/ALH/AJ//AMVRyj7NctjoRP2PkaAge1A2Npvcw/KkO1Nv/t3P/H6tQ1e7LldCxA09JO+w0O1StgF6CgtntPa/cuj3J/up6cctsJhwPNfyJoaeGKdPwFXsNw0mAoAA5sQBQarFYhWWyRyw1oabmAxim4fiIALZR0CkcvP3zQ7GW3QWxEju0Hh1Ex15VDhCdfCeXL5UF7HYxToobX751SdiBqDHnTcQDoYhoj7+dT9wzKGAkbbzsPnQUGvioHauXbYExO8a8uvnUanWg4+lNDiuYtjVcGgtkimEjrUBamk0FiRyp9gAkCdyB89Kqq1W+GCb1pRzuIP/ACFB3FWYuMu8Ej4GlT7twm6w8yaVAV41xm7iHvXL9pQ5KDIlvMozWjlLq5OZQqlpmDlob2mwtwOhdX8QmTooWAqjICcnsscpPoBRixj7Vu4t1wlq3auKcqgkFnQJOpOmRTqx0nen8U47bxdvLaUlkkszbkScqoATpLQTvovTQBPDrDxaW3nfLfW54AAwhUB0HiLDKII5chsKHaTh7obpZO7TOQykZSAZGZVECNPw9a03FeDmwuZGIgiN8ymJkEgTrrI203INEeOcSu3MJauvldPaZQwgkZlJPmzSdR8taDIcBDYjHAgqHyOtsOvtsE0QaFVYhZGbSJHQU7s1wBrl+buayqtclyIOZVnJJ0bUagaEZtdRRGzw/D3bmG/RrpLteXvgoy5MwUk8imilc3NteRq52z4gveolptLaCDImSSZJHPKVPqSedBmMZwJRfFtbzEkgF+fqsc/WB51V4rYVrjQ0W1KqskkLl8IWcs+yuwA299EsLbz3wyq5Fy5bkrrHjDsGgyoOvQbbxW87T8PtPavKmGW0pRTPdgHdSBoNGjnMyqjlQeXtg2tsbNzKTA1Vgy+JQ2WRpMH4hhyqhaY23j7+yK3WD4BbOHFu4xz3US4zIVhLtsTbB0OrLf1O/hO1YzjeHZHKv/aIYMDcRIYEcvz8qAnwbCq91BlDWyIZc0QFYXCd5C+HXoJ3radnFOERlvXGRcTMWVRiCfCVcyuVCqhgSuhBBY+HTzTh2KgyZDAiIkEGdwRqCK9H7O45cXfVMYSbgUlQQVzjJlOXbXmwG8kiOQEmwli/DFHcDbMrwdQYIA1GmxqHEcJwozXGsI0mWnPqf8JaB6REeVai9hlTwoIABO503IG+vTrWZxGMFxzbEZVzhR1YkZ235ZQvllP7woAeLxmDGn6JYVV08TBY9ROlQ3OI4Vz4bWFzGAALmp5AAK1a3i2La1w1kVgThxd1AgEzeKmNtVQGPOvL+O2LWHxSvYH6nwMo1PiSCwBbXkD/AJqAriUsrGe1btkzE33UnkYlzTLli1dVQmZcohe7uW35ydIBJJ315k7mtVw/hmFvZkvIrXEclTrmKiRlBGwkg6a/ChvbHhy2SpS2QrQCsHeSoOvtTImOZEGgEphVdrdvviMiEfrEUMX3/ZAOUkmJZiJpnEsP3TZGGVkt5mOpzEsuhkAAiY0kGN+ZIcR4fmsWroEZhA1mGBMa8swB05FR11t8F4WrorOGz6BiTow3Gh2hQAfSgE8K4d3wa7nKqpUAwMpkNIOhJPs8xHnOmo4R3ah0DGf2WYTO2g06jzp3F7hS2VUMdzr4lBJ5DloPhVfgdxnbxvEDYxt5CRBoCl62PaXNAI9kDcjQRtEzuNPOrCYXwAtoViY2J6aUhg3RdD4HEnrrsSQwioMRgLmXKGUgEBdTueXi9oxOnLWgp4tFg6RIluenQH4VXwSSjG3BAgCd9d9/LTSuXLyAa7gwR6aa86S2wfFbBkjYamdhpt+VAKxoQzLAanYe0Z686H3rcECncRtEPFzwn93przqgSQeem00Hbwk1ERXHu13l5SJoHFBoasXMIwYjSW/5rmFsSTIMCtV2eweHuW2u3FLOuaFLGJBBBby1GnrQZ48FgG3mXvs+hDELly5pIZZjz8+dWcHggt2wyqSwyOwB0lXEmZJ3kbCCYg89hgMLZGYscykM5ABzAsnslhpsDFEOHcMsMQ5sZDk8A1BWIZiQSDILDfn60HnFnhrtiCiwc2YhtcsbzIBkcp9KVa7CWVvYyMRd7nIIBYxrl20XKYE8xuDJjVUGC45hWt2XRnTMWt6BlYnUkkFSYiZIoJhb95FzpKjxANmymY1GhzGVJH+b3G+945YZZjr+P3tVngfBWxJfLEIpYydNPPyFBf4T2sxGQrcdnRlClW1lssMeok9PWmpeS4yqWKoXhwZgZhBaBv4STI1PrIoc9nJm9AT6RH376hD+JW9za8jt8/xoPTOEdnwr3WtsWV7dsWzkysJt92h0gGJzTG3MxNBOJ9kLqhnc27I8TM1y6oGYtOUmSBA59Z8jUvZLH5UvMbqo1u2cquCwfMRFsAGfG2UGOgOlBu0mOe5jLjlUuvaw1tkD6okJbd2AJEnVm5nWY3oIBbtWBBx9l1XQtaW6/kJKW8oJP8R23NEeKcbOK/sVxl4Qk5MMSMyqATo43326VW4Z2oa4y2b2GUs5CC4GkgsQs5bsruR0/GtrxrjzWf8A0yo1l0ibcghQygrlK6AEa5REeU0GRfCY028q4O54yjguURlhXUqysf2lfY7GPQWbXZu67J+kWlcKCB+tGXU5jmh1Z+nrtFdu4jEuPbIP+AkfNqj/AEfFN/en/wBtR+M0F3iHZwHRLeCUDnBEj0BPQbzzqm3AiFCzh1KnMj2nuLkbkwA0kHXUU7+j78Sbr+4W/wDbVO9hH/79z/w/2UGswQVbf6zEXWeDmi4xVuh8Ws+hHw0oZe4UpAi+qwCIykGIiNBpp0rPmw4H9tej/EP9tTJhyf76/wD6x/toDeKRnRrbXgVYkkRoSdztE6xtQjE8AtPGdyQu3L12HlTTg/8A61//ANwf7aa2EPK9e/1j/bQEhalywcBpOoGusSNRpsDSxGHZzLXmJ/xRGs6QNNelBzhnkRfuDQ769PMUx7V5TPfFh7wfhqPnQG8LhMoytcZkj2TcaJ0EwTE858zVrh90T4pgfhpIMDT1FZtLlw6l2A9aJcKxIBKtJJ2ganyGlAYxt43DC7DU6act+vKOtCLdkh1KOPQ6gDrvHxrR4fgNzSLRytoVMEj3TM76xFc4nw+9hTKMkQQZElRrp0++VBVtYxkTxQWzEGScoUT4gAQNdN+lRniTQHABGaMuwUGJOs66mDPpQ10uOsIJBOaRtsP+KjvcHZ7ZOYgiAeW4JHpz+FAY41w5GRXDwp1kDckGF6b/AAkUETipsAQFIJ3JnkRI8xPSNKJW+HOuHa23tCG3gFdwc3Mzy0oReRS6LlPhcEiDqsrMTGkKaAZfVwSLgMnMQ2+55Gu5ZHmBr9PlWgxVzUFgNSWkxA5jy5UKxFjIRJGo3H894NAKWxJ2J00Aq+cE4USpUEFtdDA01B9fnRXgmHt9+uaQk7mDyI16T8qKdsQO9tIrK02wCQdJLnQ8txQBlQC2+X1+Mf7q5wa60C2DAuM4O3NVj60+9iFXvlAzauFPIDwgR1OkT/FPKm4e2EyNI0vBT6CQSPdFASwmPIt5Fku3doqgDeYlvIRt/FRz+lQ2GRUbLcaJbmQDBAnz+lZO3bNsiT4oVtOUoGGv+YVPjMaAiBF8UAEwYBiNNd9z75oL74sG+Tkm2nhEmZgZZ315aj30qEYEENI1ga9On4kV2gy6XynhYR5mdD0bTltrW84TxG3Yw6WSgtl1OdwJnMoMEzOni0+HSsVbsC9dW1GrmGEdDuD5iB60V4pi+8IyrlC7eZmSSflHIUHLzg2Vbc27hB03R9RPowb/AFGhN8KpEey3h/L61bS4crAD2onygzVHFoSjAbjUD03A9Rp76C/2f4hastd75c02rgWZGV/2WBmNp361Pg8CmIvOwv2jcdri5To6qyshEPcWQqnKMp2iKzi3ypDqdQQwI5MNQfvnXor9qzcwrvcwaFMsZ85ZQzEIP1buRGZhoFoJuzvYte+S41w5LZW4O6BJJRgy5lGZgumpkabHUGpu1OCwlw/pCXhbLKGYMjwZI2bLrv028hoO7OdoMAqN36X0u3FKu9mEhYyhVKANkyhfCSRM1S4tiOGGe6TFDYeLIQ0agnXQ/P50ETXltqXY+FRJ9PzO1ZPiHG79wyXa2vJEMafxEak0Q49jVKqizBJYgxOVfZDQeZ1/y1JwXg6tZN528RMBRvtv18h+VAEs8QvKc1u/ckcix19xMGthw7iff2hc2bZwOTD89D76z3EsDlnQgwSJGumpBMkbERr0jnXOzWJy3XQ7Mob3gx9flQai4dD6GuK0GuFDBiDof2h+dd7o+X+pfzoHl6az1G2m7IP8w+k1E1wc3t/6j/toHNdg/H6VLaRrkhFLRvlExRngtu0Lanuu9uPOUjXnGkjYR8ao4Hj7G89prr93MDK0xJGgIOg09OlBzCcEus6LcVrSMRLkSAupkR7W1HcGj2pFi0mknLcKgzoTcJJ9wHTlvVYcZZO6K3DcYEK5BJaBrlHhBbQ8xpr5xocbwRbzEd8otyCLaGIGu5IIYxsNj0oAuE4r3hZLisHDHM7EiIj2ToQp3AmDB8jRLC3g4y+EWbQYl7hUmG1LZlJ0iQI5+dB8XZYKyXfGA6qGIGaIIzbnNmIZonTYRpVC9d7pAucvZzHwyRrJJLDc9ANvfQW8VZtE/qrhSWhA8jdS3M9OZpgxr27Ym9mlSnhWfDBkPEaanX4RVW5iw3duQEynM4MAwYkQN5LR5A+Rq7iOAstk3F1jdTIkCCSDsSBl3gmT0oK+ExwMo+chD4SDPhnRCW9qBtBq7jkF1US2W8IZ1BB0GWCB6FvjWXHfuwFohQh0XNtrJPi0nU/Sr/FcdcVz3dwozAZwrAjNlE7ctPy5UEuGCnEWkde88Wo5HTY+QjUc4NCsfYLyzbyTpsOZA8qs8AvXDiFDZdc0mNScjRryBYgkxNSXLZW81uCWDssdTMaesUDOHEZCcwUgc/2uQA8ztXLjy6MxAA0JPIiSPpVO6xiEgazJ6biPdFQvbvEiXGhBHqNuXLlQWmuKJLERJYkkRzyj3/UU/BkFSpMZmEPOi8mbTUmNh50KfhDMZMH0MfSraYJ8oUxlGw+xvQXTiVLPBEa5fSRA+AojwoqUu5gG0ETrBIYCPPbWgIsFas4a+wUqNJPiPQeXzoLnE76+yh9SNusaeevuFKqd0+Exzgj3GP5++lQBuxfErdjFC9ezhEt3IyiTmIyifLUn1ipG4vYBlbhPlkbX4jSn4jhVgWXg5mCzmJ2g/ATt76zDYcwPF4iSCsagaQZG8ydPKg09jE27sG20H90mGHl51KLDAEkaDc1W4Xw5GwxRwEckkOYDA8iIM6baxzoLxLCOLhttdLKMsOxJGsaxJiDPwoDWC4Wr2s1tpBLeFojRiIBHlHWrv6C7YZrUlQ2uXMYBkEAwY3Aq5ZtqqqoyiAJywBMawPWosR0DH5fnQYTEW3ttlbMp6EkfDqKWHFx2CqWJP8XzJJ0HnWjxnDi27sfUA/ShrcCP73yoHcQ4d3JXx5w66mZ8XMemoifOpMHiHgBIJGhUn70jzpn9D3I0Ij0im/0Re/hPvP5UF7E4shGzRnZcqqCfCpMsXnXNsBrzOmlWOEYXD5FZ5NzWcpuaA7DweUUK/oi75D305eD3f3h8T+VAbu4TDE/2mIHkC3/7LPzofewmGBM38RHSNR7z+VVxwa71+Zrq8Dby+P8AKgkCYEbtiG9Sv0qVeJYRFKrhw0zq0E6/xEEj3VEvAzzI+dEOE9lReupbLAAkZiBrl/ajXePzoCvZDvLODu4pAUtksiQxJAnXNp4lDE/EzMaB8MhuXhluZCGkOELDMSNDA8OmuoI8ta9H4xx5E/UKgKARlIEQB7I1BGhG1A34FbKTYS7aNwHa+MuhB1WcwggEQ2lAruAtz3jZEIAculyEDARl1I8WklQFjNHWK6XXyYd0dSVDEEM5IMgH2vNdtRvB6mrNm2NWu3gyZS1pUJGeP3pCw6wSsNtMmTRPhl7vXyqtlYB1OYFomVUMzDRdcgOmu+1AQ4bxi0bZLWVJBU5SdGYT4l39SNInbWqPE8PbxZmYBC5YGzZxIAIAjfeaqY/EKtw3QA0NlyhIUEMwJIOoGmmk71NbxKMoVSgJ2j4wZ5fWgFXMItlHOIKs65SIWMu4B1HiM6xtIGhq1gu0GfDMjCWEwRoMuh8bSNQdZ3oFxgEtDHUae4HnyIHKhTWvHl0igbxXiqO82Va2s5spMjMOYHL+dUTcaZI3q/cw2k/L789KjvpELtpv7zQdwXEb1ts1rQkQdjoSDz00gH1FOv424ztcn9Y2YltBqwIJAEQdeWxqCzFSusaUEKXG/a1PuFTLePT51X7yKdakkaxP03oLAvHp8xUovH9351W7yD6felPN+ge1wnlU6YYiQwBGxIOgMSNedRYYKZJJ02Eb+tXbSqV32jKPxOlAKcPmjTyA2ilVrEYhmIB1y6A+XQeVKgy17DXT+0IPQQOmgUbUrPCG3LAek/yrRmxHKui1QC7OBKjR/l/Oqt7hLEklwZ38P4waOvZ8waa1ugpCw37w+FdGGPUfCr1uz5/KnlNaAbdwxA3FE7HY3FMASoTMAQLhVWIO3hJnXz9edH+wuDRsbbNyCEDPHUgeH4Ehv8telYyzZd+8ZSziDOY7jYxtQeEXuHXLRIaAQYOmk9DXBYbqp+/SvVO2WIQSLaKpuCbkbMSCNY8iawOOwgUjLsRPvk7fzoBqI/VR7v5VMqt+8PhTu7p4PlQcUN/D8KkUHnHupk1LaQnbkJ91Aoo12SszfJBAK22gnqSFHPXeaAFzWk7GuoN0k+IKCB1jNoPlQU+M4a0Lt2boYqQQsMNMirLNGg0U6Tt50X4TjkS2vdXwJIDQp0EaZQwzOeXLbXzzd3Mr3kvjK1y2oz7gDQgHLMBgB0IjzinW1RE9oMdCIEHTprMeoE0BLGcWFsXH8BtnwqTmzXICKSzhcwIYA+CVKiDymB8TbDpaCv3YlrNxYGUOZhW8QKzC+YIjLqCJdAxLEFmaIVZ8OUwDOpmeg5mI0jQ8EwOe0oOZQSMoRCZXMsZYHiUZoZyRqd+VBFcxTOJl9N2Y6mRBmD89jExrUdmwVYhlJB933/PnV3tFwy0pVbVwEzJL5l0MCWBE6mNdedSYi9eyqjKW5eBgSBptBJIgjUjb0oBnFLyaKQdp9CZgTEkbGhdm4oOs5jzJ5zvptVrH2XmNvLU69J5afSqeNwBUKXYKDsBvFBauWfFo2bTQQCNfIyDVPH2X9oiAeQEAQBy5Vf4fZELkk5W1YTO2kD6Ve4jhAASoJ05nofTzoMotStcq5irypbyqglt2OpPXXkJ5ADlM0PsqGYKWCb6tsPWKCFonWY5gaH41fw+LB05xl2iB5fPTnNFOH4W2qxda006iUJA6SYnUeWk86FYnCBWkMmp0CEmPiBFB1rq5YyyZ3P8AKqyXYMwD6iR8NjVxrUDQ+s1TddzEafGgIM0nMMuo+nyNSreVWWWggGfpQhcQVBAMTTDck6mgI22zdK5UOHYDnSoL3d08W6QXWpQD8aCHuesVzuKsikyUFdbVMdYOtWXSoglAV7IvGMtab5x8bbfWK9BAETGorzLhF4W8RauHQK6knoJ1PnpNb23xvCk//MWwZ5sB+JFAO7RXVDAkSSD9Ky/FLgcqdtIrRdrFUhbiupXxazPTnWNv49IQBsxiSFgxtE66elAxlrmu9TcNVrlxYtyoOYlzCZV1OdiQANI3Fab+hLdyyTBUd54DlE5CRl0LZpILHUaxssUGVtWGb2VJ9Pp1qzctG1mDCWOizy2kxzPL3zWhwiXcydypGXMUNwqAQsgSdWYRyEz4dtqt40gwWANxoPhIUTE6yNIP7WnrzAZQYTQETAWes+UcqO9m+CrdXPBDgmYgDL0PUnXTp0rQ4LE2GRs8IBkEgA+I6GNTJ2MnffYTQ4EWnzDMWYEBY10gg6HQbdaCjxDs2RcLB2gtCopE7ftHkAOcTQviWHtoICBiD4jJ1PXQ0dTibtcZrgPd6QQpGo3iBpJJ1PQDzqrj8PnU3CE1mFB0IB389OlAIXiCkgm1aaQARswMkAqWnw5QNKN8P4gqZ8jsEAjINehlhm115adNRoKL8AAGxYkKcpBBExsNZgnWuf0aHzm0jHKAGOxO2kczMbCglxuMfEuYdQQAAhEA5twuUaDyOkDc1EFysE1CCAGJMaCFOp0UGfid6M8M4Zo4fKrQgGkmSYBCjkATy1maLcUwiKotwCQW1EzMgyY5gmfltQY/DlnugAjKp5iCZ5nl/KtJw7s+tzM5GbMYBiREwCJ8o91GOHcDtYcrJ7x39oGPabnty5ydvmdslbeTIRr7IEGRpBEeoknkCaDz7HcLFl3UaA+yR7JPn006fhWf4jiWthSWMGViNfM6nTf5VtcdjbEFr9+24lsvjXTXVgx1iACOnlTCMI91WVjcZHKltwWDrb0/e10zbUHlr8MuOVKzDmE3MjTy2gjWOtEcP2fdXKQWYe0ANAPOdvvpW34xj+H4e8k3tbfhyA6KFBgeDYmPZkEAzAms3/XbCZQqWXCDxECQzHfKx13YyW5RQNHC3sS4fRRIIMwDuQN5jSNKoYPFfrcyHKCYZmUTBnY8jEmKi432pTEXhcKNbQWyuQQxmSZUkDLvrrQrGcbBQW0EIk5THiM7yc0DYCYJigKca4jbS5ltmYgliNCY1MdfKhGP4rnMAQs6SSWPqdvcAIoNdvEnYe6migvi9Tlu1RUHzqVFPQ0FsXPOlUaA8x86VBqQOcfGnj1pja09UNB2fOTThPOuBD/zFSJa91BGwn0+/Ooyp3q0bfOaiuIInU0EJJH2Ip8aeISKQjz99StBWPCBuST+dAMxODtNr3az5oPyptvDKPZUfhRi3wy+y5lssyjmqMQfQjRt+RNX7HZjEMgc5bY5Bm1JnSQNVk9edAPwOJyLlFsFpmSQdBJ0J2iB8+tE74uMFZSbudyFI3Yg7QfGQPx50UwvZpLVw52d4hIUaZjMjUgtoDtp9D+Dt2bIsJbA9tmSSSN5MEyYjpvJ9aDC4q7cR1VgpaPEs7Zo9o7fAxV/DcNud5LW/EwJXxx0ExMnSIAgbUcxXELC4iFuKWfIuUQNC0aAgmQp2gk9alfi2HNtgzsQmVgbiNKsR4FKgSx0BK6EaAxBgBD4B7X6xoCkmDGuXqANj/FVq5gQ9hILqQyDXXQx5689+etV7nam0Lq966hXACBx+ydrj6eETJjfY8qKW+0mEJyG8ot+1Kg6kHfwg7kbaaH3UA5sMMhVjeCrm9mV30AYx7IEHTfWo8LiksoGbNELGviGu/TmOlCuMdsEZ3S0jqsse9jUnWIUics666ydqyOP4tiLntER/hA+NB6Jbv7tFs/tTJ6CAuu+h0+tWLrWkCteY2s2pIO+3OdSRB5HXlE15YuIv6Sxhdgdh6CrKYq7M5hPXKJjpMUHsH9Y8Jbg28rMSScuY7yBr7JM8ywHnQbEdqbjtcC21Q7LmBYiBLaqYkkbrmHnzHnzY28f7xvdp7zAqG6hJklifMmg2mHxDtdZ7j3HlWABcKV0iYBhW1OssesUUw2JdlCzmidS2Y6kcjK6ARsx2idY80WwDUtu1G00D+M8Qul2HImfGMx6ahwQNuQ20k0Ku4u60y5g7jkeWoGlErtrff051H3AoBN5mYksZJ500WW6GjTYPnBHu+9Kb3UUAs4Q039ENFstLJQDlwnlU64cdKthK6LdBAF+4pyj0qUWqcqCgjW2Onw/nSqwoPWlQXy9ORMx0BPpM/hXQo3Ob4D6kU9LCt/eAEmIZT+KliffAoGQJ012+zqNfvSpFJ6ipbuEca+Fgdirhp9NZny5UjIMER1BBFAzX1+/I1Hctk7AffqanJ+z/OuKI3/GPpQVcutWMNcCMGKhiCD4tR8OfvrpI1AUeskx06fOaaVPQn30BK9xx2bNz16aTzEKNapjit1SCpyKTJACxPnpqfM+VR5dNJ+IpiqZ3HxoJbvFsQyx3r5ROggDXfQATNDjb1DGSdBuduk8hFXkAPT3fypFBtrFBPYx4Qfq7CKI2OsnqT7R/wBVdfi98qVDFFM+FAFEEQQOYHv1nWarZTTIj786CBrGsk6nU9SepO81Fcq6BUF6B5/KgqZPuPWmhR0FS3G0iI+NOtrptNBDA6UigqUz/wA0hb+/sUERApmWrJsn1NSphRzPyoKuU+tdHTSelXUw/wB/81IlodPTb6CgHZPWfvauqgJ0k+tEu7ERp7t641sCZkeunppFBR7kgaE+6oxaJ3EHzmauuFjlNR6efxoKuUCuMR+7U1waaD79BTVHM69QCNvhpQQhadlqwhB192u3v5V1kE7e7pQVitdW10n4T9am7k8vp971KqEctes0FZLZ6GlV4I3Pl970qCwqwdgfIimMBuBH3ynWlSoLC28skb7evr1HlT1knKpy+Y2/0zl+ApUqDqXdCSA0BRqI2UAkZMvTnO9QtbUrnWR4oIJnkTIIAgaba+tKlQRmdBOlPVNM3nG3lNKlQPP39ioO7k9IpUqByzMEk051ygbmlSoEB9/fpXXTz/CuUqBuIOUTvVVgd5+VKlQMS3zkjfY0/II/kKVKgdatDf1+VPgamNvymlSoFa191TWrUmPWlSoG4jQx6/KaktWt9fuJrlKg7d2jqaVzCwSAxBAEEb9a5SoIf0YAEyZqNzPw+lKlQcS2D1086ga3vXaVBGEqQJXaVArYzczUzKQAZn7/AJUqVBJZaDz/AORSpU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TEhUTExQWFhUXGBsaFxgYGBocHBgYGBwcHBwgHB0cHSggGh0lHBceITEhJSkrLi4uFx8zODMsNygtLisBCgoKBQUFDgUFDisZExkrKysrKysrKysrKysrKysrKysrKysrKysrKysrKysrKysrKysrKysrKysrKysrKysrK//AABEIAKgBKwMBIgACEQEDEQH/xAAbAAABBQEBAAAAAAAAAAAAAAAEAgMFBgcBAP/EAEYQAAIBAgQDBgMFBgQFAQkAAAECEQADBBIhMQVBUQYTImFxgUKRoTJSscHRBxQjkuHwQ3KC8RUWYqLSsiREU1SDk6PC4v/EABQBAQAAAAAAAAAAAAAAAAAAAAD/xAAUEQEAAAAAAAAAAAAAAAAAAAAA/9oADAMBAAIRAxEAPwCj4paYC7UTjEYGCCKZtyJgHoaBKrrrO9PMRXmUxsaZu6byKCR4Nh7N28tu/c7tWB1WM0n7O4IEmrxZ/Z5h207y9uOaa/8AbVF7M4AYjFIDotuS1wg7R4RoDrmI0Pma25btlMrFxJgDzIHIczQU/D/s8wuFPfo98OpMRcygnzygSPLaiVsow7t80dVME+RO8ekGp3G8RTK4W4k+Z8td6hu8tgEgjQ667fqKCOx3Z+zMo9yBsJUADoAFFD3eD2ygBzRz1k/MyR7VIfvifeWfUfrQ1zHJ94fMUAS8LthMgBGup+I+U9PIU3iOA2c9oFrigkklU7wLlGxUAnUHfXb5Fpi7Z2Ycqa4pj2Bt9xcWSxDDvSkDK2uZVJG0bfFQQHaTApauWmWxedFZt1Km4pEZo7sMFE9OdG9l8ImLx9xXS4iGz4CqlAhQiV8dsSTmnbkN6hOJcRv3sVZs5hBdUJGJYyWmV70qMhI0jKYlauvA7KYLFF8Rda0gslv4mJF1cxYIJ/hrGmw30NBOYf8AZ9h0ELdxCrqYzIdSZO9vXU1W+1vDEwt1UtywZMxzZSZJI5AdK0yzdDKGB0IBHvWf/tBacQvP+GP/AFNQV3D4512G3Kfw6VJW+Pt8St7N+M6GodBy1pw0FjsdoRzDiNtAfzo/D9pramSGB6oD/wCkmPrVTQUoga0GjWe1+GI8TctRkafkRH1pwcTwDie8w5B5OF/BhpWaR50i4ulBqNq7g9ku2F/yXFX28JEUu5wzDXFyMquORzZyPRmJIrKe7rndAnUD5UGqW+z9gAoolehCNHPmpj+tV/jvBxbFi0oD58UrQVQCI1EKqiABznbeqaAQdCR6Ej8KPxWIcYOywds/7wxVsxkAIAdd+ZoLYey1hwe/w4SDo0LrPMZGbJHmaPwfZ2zZIdMxywVEqQY9h9aztONYkf8AvF3+dv1p1e0WJ2765/NNBraNbbUrB6gflT6cP+MHNrt0FZAO02JX/Gb5L+Ypdjt/iU+zc16FU1+lBsD4EgyAf0p7DOwMan8qy/C/tQxObxLaIA1AUy3vmgV7G/tBxF0DIxtQTJCqZ6DXag0TjeCW5h3DZ/EdSrlTqeoI0H4Cse7TdlBhyQC53idR/vUk3by81lrLw4IIzSQ2oiZHzqMftRedO7chxtLDX50FSv2IG9M27WxqXZRJPWmr1rpQCXLh2FDNRl18oiIqOYmaC4dkOzq4jC3MTjMQ9x/EEUXWDJln7UTM6Ef1qs3LLBSUuwY0JaR9Vqy/s67QLh7TYa+dcQWe2wIIBy5crRqpJXSeo2mq12xxSDKtqy1oAFcxYEsRo2qMQdZoK+ON4gfH/wBq/pUt2Xx73sTbS6T3cy2VJ2EgGBoC0AnoahbSE9NBroTynl6fWrL2V7P3Hu2bqAlVvKGKgiArITr6En0WgueP41essq4Swty2QSysO7KtPyMiKjcRxzFO+ZsGx0iFvKBHTaYoTttim7lGss6EXrisVYg+FQY0O3vVL/4xicsi9dIG57x9D7mg0h+1WJCj/wBhK6bd6kD0qv8AE/2hXYyLZRGG/jzR8ufvVY4m2JLLavXHOeCAzEjxRE/Og8fgWs3Gt3BDA0FswXaK/fIAt20BMG5cYhAfX8hJrS+A9nrLrma+l8Eam0YGb2Yn5n5Vh1zFsAJLajT4YHKNNvSiOF8fewcyG5I0Bz7eR8Oo8qDXu1fCsLhrRuNda0OS6PmPQDQk++m9ZViuMXcrFLgChlylQFI3kMN/nIobiXFL2JZHvuzGIQttA0McjrudzzoMsUbMOe4IkHyI50Dl24zWszNLNdYkk7nKJM9ZqSw+Hv4m5Fxr95rajbM0CdI6ChgysAxbKoLEhbSMFkAAhdM3qTpp6nUf2eWcuJvgNcYJbuKWYKFYl0+zlAmANZmM0CNaCn3e0OOsqYxGJUD74BiP8ymom7xrEYnx3bzM2wMhTA/ygTV/45YXubwj7QK+eulZvw8KqspiVYiTQEd/dG1xx/qNKXF3uV1vnP400zDqKVnETIA0G53NAXa4niB/i/MJ+lefjWKGzI3qo/KKYA9Pr+lcZfKgf/5hxMfZt/yn/wAqQO193nbtn5j86StvfQsApYgAmFESTGwEj50gqiJrEdfU6CNzQEf85Nzsr/Mf0pQ7Y9bPyf8A/mmEwasARBBpDcMU0Bydsl52m9iKsGL4yp4fYuhWjvbhC6E7hfSqc/DQf9qtN7D5eG4VfO6f/wAhoI7/AJhtkhcj684H60++MI1E1GLYGbNTzvGlAXdxwYRrQmHVmc5RJ2ECupbmfF6UfbyqgAIB5xzPU0DCTtEGafUkkKTTlp13JAnn511r6AyN/M0ANxsrTPPnRtwj4aj8fDmB70/bfwgHlpQca7rNOLf60LcNIL0B2KuA6SPWghYQ/GtD3CTyprLQWvin7PMXavWUXLdJkDJo0LJkk6L9rrpFQvaLsdiLd4i4p7ttc+aZOhYA7zrvtrWzreXCWl7138RyoWYvpO+0gbQNdh61nnBCw4y1vGsyoFc2y8BWzQAxJkSYCz1UDTKAArmP4LexF6QjEsgW14kHi0GUAkaCIG+kHqQbw3BX8J+7JdVu+GKAZJUggshAmZJOXQrppWidpsMr4izcW4ptqy23AylQr6HYmNG6eekVDFMPi8TZwgs5rhtm73yuwa3cRiuc+KIhZ82I3mgA7Y9mzdttfJKhDAmfES0eAAwCfiYg6KI51SuFcBvX2NtLQaD4xbKlgpMFo005TtMbVu/HhbTCsjDMipl11JEdevn1rE+x10YbFFwxH8C4o/6mYCAfIaH2FA/ieFYd8alm1cuPcV1W2rIdQsbyIaAJJnryorjHA71tbz4iz4HuAgkq0kTDAklgRP2YggxqKXavXxdsX7LeK25GWASc0kwehAykf9WlS3bri4e3l7xH8cPbIggZPCJnQy07654oKdxTs9icRabFLabukUAEx4lQZCF11+yTpTHDcI921hj3Tm2kycmZSQ5Zo0GYGVGpOpI8q2LjAFnCWcMXDMqASOiKApjlMfjUT2hdbOGsWbSi2jqkhdFEiW/0hmLctZoMuxeBBw1uBDs7nciNDIC7LGX/ALhQBslkI+NdGHnyPoa1bg9zC4qyqsouCyXVCw+0u+YEaiF2EmOQ2qg8SwiWizZsl1LjWyhnxqpiBpuAJlomaCuYS8VPSPpV57LcYS3dsEG6XzOLgQswZLg2ykwP4kE6TImddKPxHLnLKQQ0HTkeY+f40RwzE5YIJDyMpGhXnIPL1oNSx7Ww2S+7w8kKllwYBnVm/wDEU3g+zuAYFxh7jBokv3h3g7ToduXPzpPY7E28exW7eIvrBI8MXFQzK6cjEr111G1xvp3aZOQ29P7NBAWuCYMajD2f9Sa9Pi1qH4pxXCJCfuuHyqTAYIFnnAOlS/FOK5QuHB0zB7nrIyIPUiT5ZR8VE9l2s2xdZUGti2z5wNw13MTOw0H+kLpNBUn4xhf/AJfAj+T8qEvYq0wkYXDZIJzKzKsc9VcVUeO2EDWmQQWtq10cu8YljHQQR8qnOAKrWEUgRLgztvOuo6igJsYjDw6raUB1g5cQG+WfNG9IsJbshzmcllIXvkBUExHiEwB1C0MTYt2QvgN0sWaAfAqjaSBJ9J2OtI4NhVdVCMA7ltJG8eEMPuk7+tBK4G3atJcJa05FrNbIJMGYJERDKSN+RnpUf3ZFpbpIyFik5gTKjWRuB501wjFjDYpC4PcM4F22dsuaHUg6HKddegrTe0/Y23iratZvLZs5XyqokFm1013JEQPOgy9AGt3rocAWQmkDxs5bTy0XlzPlU26K+CRhcMJqVgfaZjCk6FREGNR4/WrPi8PY/dks93msqqtCKCs92mpjUtmJknWmLXZG0uDOe6fE2Z2WMtsgwqjrlnxGdSCKCqJhmC52EA/ZB0J89eXnTJsEvAqx8Zx9otzbJophRm0iSIge3So1LmUZtCI0M67dN+VB7A8PZripoCZ8/wCm2tHY3hiWgWMZA2UdSRvQnZjHi5dbMsm2C6zpMCAPcx8qmDwkNZsqwK5sxmZBJOnppQVriO0gR6fjQF2w88/SrguBNidAyhoAYTIPP09+dJxeDItM6EBjqZ0OsTHpQVjDOQKdDmZpkIysQTJneZn3rrsYoFl65mFC95FeGIHWgImi7WFED9DUdbu5iBUsSx1zAeU0EzxzHl0UKGJYhVB31OkD8qtPbNEvJaTIGKLAuqdroE5QdmBCsSOuXrVa7P3xiMZYF0wC0CFEBzIXT1qb/aVjWGRbR8VttD0aAxPt4RFBUcbj7htqhZioMr5GII/ptRfYe/dHEB3ZBXuLgbbwq5UAz/nC/WpRsAuJRzbRVLKIVZ+1plIB1ktAI8zUr+zTg4azdvAgNcbu+uRUEtoPiYt7ATzEhYOP2naySSFTeAPEwjYkyFE7mCYiBNYZxTgZe4SHI6CNB6VsPbDjiW7fcg3JjKAAVmOrkT8qzDE3Z9JI910PyOntQDcC7NEC9eGKyfu4VoA1Yk+ug8/OiuB4TFXrge1Ydw7aO1pjbAOmaSIYDfepHsezXcR3MnJmUd3C5bjAd4pbMCCd19Iqf7cdpr1vD5bTtac3zbZjEoqiCEadRmmDuNuVBJ8f4a7qCCVFuQC+RTcMAAszMNND8/OqZx/EpctW7dy/Ym2uVh36MGIefgJMQAIqJu8VwC3Cl+1evQSDfusbjvHSLigKd9CdDVh4Pw7hd9+9TIVA8RbvB4+Qa2Z0iZ8Ubb0Ff4ZxmzbVle8pZ7jGLQc+F07sj7AExMAUFZVr9wg2rt24rZ4KkSyiD3haCFka860njHG7OG8NjD2liPsKm56EDWOtQV3tzidlsuR5ECPpQNcC7J2LxPeWsQbjEubZDWbSySYUhCSI0Et+UpxPZFZBs4G8P/qXFj+cTr+VcbtjjT/gP/8Acj/9a5/zJjj/AIMet0/+NAziOCXgVZbWKtXk8Vti9twGG0s3jjrrHkatXC2xToGxF8Zjo6Min3QrEe4O3OqliOPYznaT3uGhjxbFn4LX8zUE3juCXnJa2A/jzhs41IMgnUHkOUeEU3i7GIi4CkG5a7syARAGUNBOpEfSoMY7FdLX8zfpXDjMV921/M1AriHZ65cEbHw6wPhzR8X/AFn5CvYLgr2kyatJJJ0ESAOvkKabH4of4ds+jGh7mPvk+K0ums5v1NArEcBuMSSGJJk6j/xNdwvDr9oqUUgoQV0zQQQegn0pN3jVxRJt/U0N/wA0t9wfzH9KAvG8Mu3hddzLs2bUZZJ+1zO/5VbezHHnt4fub1sd4mbJczCCGBGomc2sE9DVOHG7zarbYeYf9R+NEjjd4b2ifR0P50Fk46rX8F3gtTftEIotg5ysiPs6sBJ60R2axhu4W6MQWUOYKsTKvCgQDqFJExVWs9omVpaw5kaaKfwNS2C4+1x1VbbPqJJRtVHIjyoBbvChmO7AT4jpMbwOQnrTDcButBQyDtqdK0LAYBkgXANZzA6KixoJ+LXKZ8jScBww27guI9s2xo0EEE9TGhAnrQUjsxwi6uZmVctweEz4iFnxf5SJg86tvDr4Ud0ylwq+EZSQDzJjfcb9KmXNpymV1BYZsy6q0GI1GsERpRK4MSe6G/2jHvrO4oKddxWcdyxNtFOrRJPqBzkzHLblXbL2VdlQ5gFh7jfEDpCidNdfajO2XDLiqr2ipUk5oIBB89ZO8aVWLOHe2M5O/wAJGp+mgoGsdhIYjVdZUkESKi71lh6VZLV5btoGSWEzmnTWdPI1D45tSNqCIurTaYaTR7edJDdKAZMMQZ5UWl+BEH60u3ROUUHeHY/ur1t/u3rb9NNG9udaP2n4KqGWcAFmYD7TsW8zoqADz9STVF7EcLXE417zXF/dMPldidASJFtAdOesbwI51J8a4oz3b9yTuTBhhlXWPpyoD+zfHVwq3rmVXyl1Vc4Dk94PI6wCdBUPwXjEJfthrqC42cW7ThQZ++5UnKB93eKr3DrzI1tju4eT1ZyGPz1FP4FIY5iVBGreR15kTQI4vjksgt8R+yCSST11JOXzO9QHAMd4jbc/bMgn73P50LxPBXAzMxzyftD6SOWnKhbNp/tKDoZB8x0oNQ4NgS7YdbNwrce673XAb+EqhVEkDSQAOniAqO7UWS/d4W0zOqMzG6EJBuKcpBJIAIyg7nVhvM0P2T4yile8BV5ANwu6kKSTJAIz9NTtAirXw3s7Yzd5Zx9xSeedFBkltUuJDQTz6RQVPjPCr95zdZXJZUDMbTwXVFVpKhgDK8+tXP8AZ1wS9awuIgLba9AQkZpCgq2hiDMxPlS8Qb1q6li1cs3brAlALBGrGSx7s5GAXNOoM/WU4vh8fFoW7PiVSbjrdYI5GgCrnDJPrppMxQUk8Lu4fwOphdASDqB670r97CglsoAEkkDQV7H3McSvfl1VR4kLEiSZ3Ltm5b7VVO1uLMraB0jM/n90fSflQF4vtwQSLVpY+8w39ht86ZtdtnJAuWkjqsgiq9ZwDsM2VsvWNKZuWoE7jbzB86C/NiQwDKZBEimw9QPZ3EyhT7pkeh/r+NSwegfQ6e1ez0xnrneUBGekNGvpTReku9A6zUBiMGhIMCQZ08utEPcp7hfDLmIYrbjwiWJ2E7e/6UCVuVxJMAAknaBvVgw/B8NYcJimuMzg5SpAVdOesiN5nlUrhOL4fCovcq8RmzOASXmID6jWNwzabAUEFg+z+N0dLDgATLZVgbz4yCPxqU7McOdH70qyi5C21YhWeTJ3Exp019qtPDO0rXjmZravtlEkgESDlXUDzPlVZxnaHOwyqAAxltjqZJ121JPU0BGPZlfJbJIuMc2dpXIsyIjQkxrrp86j7dsqXtBiB3mUgEjwlSZHNiOmm+1R2M4nmcQCrBoUjXJrqSOftUnexEhvGO9cATljWfD4vUAyfpQAi5dw4UF1ZCZ3Mqx3yyBoYrQ8HxgZFUCZQHSQRO8+dZxattdbu7pIJJzMRrptEef40c2NNq0EFyCD4hvmAEAabf70E5dxguWrk6yxCkjVOQ9Zqp8YukZUghpJ0BiRyBJMxRIx5C5RoxknXQeWnkKrvEsS0EzqeXl5UExZukW1IOpnTlFRd+7Jk867hb57sTOogf3yoS80b0D0UwWg1xbpNNXDrQF2r1PnEUAtylUFw4Lb7tTaTwIWzFYGUvoASI32ANexuDOS6PiOY6dNyflSraMUfLsMpb0B015axROHxumd0JYIyeTBxAP12oKbxQ5VtBYkAnfnp+lJscTV3VWUKNjrMzROPwVtiUy+IHXQgqR50Tg+EIni0cEaabdaBX7rhQdRb9z/AFqGu+C/cFo2cpIP8RhkGnLWSfSamnwFs/4a+4FJHC7I/wAJZ9BQLRrGUZmtFo1Ktp7azT927gmKsyLKqASpHigyJgjWJE0ycLaHwD5Ck93bHwqPYUFYxvHIxDvaLqodu7hiCEnQa6jTlRqdusSFK99dg+Y/3oLj+CtZi9twCd1Og9QfyqCcQYP6/hQTmJ7RNcIN17rwZEudPrUXi8Sbjl23JHyGgHyo/hWPs2lko7OdzpA8hrtUbiWUuxWQpMgHcT6UFrv8ZV7Nu0q5cqgeE6k8z1kneobGWhkuMDoAk/5mM79QBrUYpU/akelO4jFSqovhQEmJ3Y7k0BfBrN0HOtt2Ug6hSdj/AEqSfiqiQ1p59CPpTWG46LdtQuTQRBVvxmKdbtS8br/I3/lQMnjtof4TfzH9a5/xsH7Nifdj+dNt2kuzIFrXc92Jrp7UXzzHsooD8I91wStiAPvafKTrQl3jOUkG0oI3BFDPxy+fiPtpQWJxDOZYknqaCTwV29iGyoigc2jRfXT6VZuCm5YBRoJdwA6bKpESw30P41nqk7An2rV+xXZoWbDPfU99cGhgzaU7DUwSdyNNh0oK72yxXdXLao+Y5SS8mZPKOQ29daXh8Xcdc51tkqWWPCzqsZgp00ncDnUdx7hrrN254kzFe9WCpaJA3lW8m2+VGcPe1cthBeu28oGQEQjSdTCknMQOkaUBfDcebVx7gLGTrtJ101AA+lE9oVZ2W6LmYMJIM+Ex+f60jDpkch0e6oGUN4dCDrpOsHr9KYxDlp8ugjbymgYcRJP2t+Y9eVOXL3fZEDQJ19ORPpQxusDDMT6ml27kbb7jrQT99xbto5LiM2UDQfIzp0quXuKOXMrM9fh9Kk8Rj8yAmDpEHl/cVB4ogEHrQGNjSRsB86AxYLa143hy/s8/rTivNALh2fYD+lECzJGbWl54NLW8KBECaGxgJOlOPdHSmLjUHkO0mnlfzoF9TSO9NBoD9qLVi21rKbl12UDUQsTE6g7npSv+KZkCBSG+07NGrDZVg7bVQmVRdV0RtDJDGQfTnU8vEnP+F9RQTvEMQgZ7mU92i6nmcumYzzOmnU1GYLjiXGACNB2I8RHm0aKNPWojiDXbsAq2UfCHAGu86a7c5pVp74AAUgDoy/kKCzC+OppRxRjb86rim/5/MU6Eu82+poJi7fpm4wI2HyFRxtXPv/U0rubn34oF3sGp+EUw/DF1BRfkKXku/wDxPoKbfvuoPy/SgAu8HToBTDcGTqasvZ/s5jMbcNu1lVVg3HaMqKee0k6GAN45b1YLfYS2X7pcTde4QSAEQDwgnzInb3FBnI4Ep+I/37U6vZ0c2b6VYr/AcQitcg92pIYtlBUrv4SQTuNQOdCIT976UEUez6Tu3zH6V3/l5erfT9KlgT1+lLBoIZeAL1P0/Snl4InQn3qTpYoI0cJt/d+ppQ4Xb+6PrUkBXJFBJ9hOz9p75uMqxZAYafFrB9o/DpR3abi0XSouKIE6yDOuxFTPY/AZMNniGvGf9CEgD3OY/wCoVn/be0/fhwjEMpkgHSD5etBMLcTFNJNy2VZDmkFbgMAo+gDSC0Ny86Ybg9m0UZSpZixRGaAviMLEtmjbzihsBh7lxrWRS9vuwCw+E6j7OgDA8zvSrfCL9khb1sq6aLJOQg+WUSJ5gigTjcXcR2zqMxOqg/SNR7UMb4MkAg+8TRV+yoJkg3W1yycvqCTPoDNNtbznKI2GoEbUEbcU8zrTGaJipNsGWMAbLJPkPxoDFrGgM0CLV/Xy6Uy5POmjdYGn7NzwmZjnFAhDJEUpyQaLwtldD185ilthVZhmYBJ1J00oI03qR3lMYpgHYLBAJAjYgV3FYcqitIObpyn8aDvfa0smPWg845V7vRB9NKBVx9dKbk11Dzp2KC73MIInKPlP5UycGvJR9P0o43TTYWgH/c15KDSxY6AD0pwCli3QM90Oc+VINsdaKNsnb8aS1vz+VAMbQpHdeZPr/tRhtetcKTzoA8uv9a6Fpy7aK00rHkKDTf2Z3UTB3IElrxzH0VYHpB+pqz/vYBlQoPUDWqT+zu4e4ujpdn5qP0q0B41igrvbfFm40DpyFZ/xSzlfaJAnSNdavnH8WFaAJJFUvjKteuqEUlio0A8zrQRSjWlVYsXwX92wzNHeM+QFiBltnUnIZljpBmP0ryf3rQdWeVOBqTI/sU/h7BfRZ9Y+fyGtAznJ6UXiOFsts3MwyhgpmZ159PrypFvAMzqq/EYBgxMgb+pHzqc4lgGv9zYtASARlB2I0liTE9T60Fp4pi+5teCO7t2iARA0VYWPU1n3Hl1Vr9xoyFguYiBA8R10EkDQEnlym3cWwbCwliQ7sVV3Gg7tPEZOwXb1mgOHdk0xWKu4i+0orFba9QhyliOmYGB78xAQ3DuNWzatpah80ZldCz3GPwxmOQA6ho6CKaAvtci6zs0/bYmBHQaD5AVYOLYC1hh/BXMB0CgCOg5nrJ186Cwd8sDKok6CFho5+EaZtTqKBzA8EWyczQ5iQehO8/1oe7gVmQDl6xr5mpEYTIFzllk+LNuxJ5+w286M42ioJnUmFJ6dAPegh8ThQwBTKukLPMAfrVc4hh8qkkgnrRuL4kYYAEkafXpURi2JnNHX50EQ93MelLtvBAOop5cPmmlphCPGpgDmR+FAdw2xnBEhY3FBcRZSpUHzH4RSrlwBQQ5z84HI+dRrWSDJJ1NAKyQdRp612+pyg7dNetEcWw2RoBBBVWMH7wmo12oOZq7Sa9QOKaeVqYU06tBogU16DtpSS5rwbqfrQKM/3tXRNILedJn1oHdfX3r2brFNiaWGNAphzFIK6cq5nNczUDbWuppF+2I2FOGkgHkPzoLL2Extu0LwuuqZsmXMQAYzTBJ31GlXCxirbfZuI3+Uj8jWV555T7UzcwtomWQT1gfjQXntFh/GpLBV5k8gTvrpUxgLuEZw0xc7vI3jEhFMnUHZtJYzsPOskxWDRhBZmHQu5HyJgUvAWFtkZQPTWI845UGl8UjEXEbD4lBatsTdth8rEp91mEE7CZgSTUDxvDpdFx3e1aBcFLht5cxYkGDoz+2broZpvhfGBaGrqsn7KWhMebE8vIUu9xuw7gi2ufk9wlmBJ+HOrZdddI2oI0dnkKF0vFwsElbbgbxABWc2+lTOC4eCtrxMlmNiCCzTBAG7a6npB10ApvCcRuOzhCxKifDoRAjTUyNzy3NRlrEsCXyEuTAbUMBtpH69KCzcLw38T+ErgqFkuCM8NBI/6dCd9elWPhdm0Va8E7vu5UqFCknWdTqZ+etVTJfibtnvVjwlnUqAeeuYgj++lSWE4jcCBVRVtiQFBI232H5UC+LupzC2QXds3igCIRTpMSFTKDuOVVjh2Num5csKSV0TODqCoJjSQDJ1IMefKrJhMCgYEZiJzSz5gRyBgfZ/TnUricErqUChV3DKBGb8/egpvHrEXUtsbpJMlrY0Bj4QSdZ56UTw7DFyrpKhNWLHMTroAfflUhjOE3HU5QQF0JbUsRuR0B/vpXbV3IN8hIAKkRl31/P2oPY9Wu3rSSSCZIAEadSdv6UnH2QLi5vHBgDfIdyfM6ipXg+GUCbbTpBOh3135TNHJbS0SzlY39DHMn0oM34xwNyxyiE1BOUa76/OgcV2QvLb7yRlifCSTp1/pV/4pxS0umYQ41c5cqz5kwTppUJieN53cJ/ECrCrMIIjViAWlyYCgbCTQUKzauGUjnBB5UdiezN1VRmBggE7GJ2kfpU/Z4wyuz5LanLl7uDqd5zfCdtKXi+092xZN29lZiNEHhjlvqWMCJIG0aCgHwHZG26BlceGC++55ef4a+VUXtFZNp4dkJMkIjZssGBm6a8jrpTmM7Y3riXLQVES4QWygyQDIBJO3pFQO+4+tA1cuySdvSm6fZV6H50kR0oGq7Sprs0HBTimkg0oUGgsaSp9BSnHnXFAG2tB0D0pQce1eZ55V0R0EetAlD7/AFpR86UI8vlS1mN6Bkma6bZ/v+tKLHrXTd8jQICN5e9c7vnNKLzvSLnSaBQt+YNcuBY1k/39aVh7GYgSBPNjA9zU9w/BYdJ2uvtLOFUeaiJmetBWWsjUhWMbnp605YwjnVLTnmIRjI8iBrVyw3FFtLtb6FgZJGujAt4tZ+dO4riQIyF7SiZlxlH5jNtyPnFBV8L2fxDsJtlRIknQ+wNWnAdi1V01DLJJJEMP+nQxPKRrryoNu1QX4lZogEKQqjmJEseXTbz0bXtoCzrdDXLcQoACSRzA3g+ZBA60EnheE28PfLCSzErlQ7TvpPi0oy9wlB/EVoMyYPhJ0BEk6aCKrvC+NEpuqEsTkzLEcspGUpoAJ8W3yXisamVu8RDJ0DElZ3mSwgz0HXrQTi4L+GzHKGJzBJBI16qSCI2FEXrwkMQB4ZyiMx0EmFBOnlpVNu9pryrCC3z3ctp6KgUDyknzoOxx7EBszBZ0goXt7bTkIzDXmaDRrx7q2HCsRAMAEtB1iIJJ5Ab0zbxRe22ZVsNJIUGYExLlZUHynTn0rK8XjMQzszXnliTE+ESZhRyH186Gum4y5XdmXodBptoNDrQaNc7a4DDKVF43X5lQ9z2zQF+VZ9xvty15yyWgonQMZ08/6UP+6rGopD4FfSgNtdt8ULRt2ylsGJgEnToZETz3oXF9osS4AJUwI2ke6nwn5UyMGK41mgjr+JvEEFiZJJnXfffYHoKEXGXV+y7DqBp+VS121pGlM9wOnvQRh4jemc7T1muYviV24oDtmjyH5CpI4VZ29qU2HUfCPeggZNcg1PrgAdMuvyr3/DBMR/fzoIDIa9kqyDh45oPqPzpQ4ep5UFaCU4tr1qy2+Fp0FFpw9BtHyoKzZwBb0o1OFacqmHsgbfT+lOpY03+tAcWg7CfKuJ6eter1AkClAenzrleoFrZY8ia8JHwGJgMwYDzjafw9a9XqD0az/v8AOle9er1B4mlJ5Ae/9a7XqBxkB5gD1G9IdRsCG8xMfUCvV6gT3fSPnTd0xv8AU16vUDeQHy9NqcW1yEfWvV6gV3Q6a12B0HtXa9QNsBtFJr1eoG7lsdPeKbKDmRXq9QMsdeVduAA7z716vUDDtr1/L50hudcr1Agoa8lk9K7XqBy3YJnT6f7U6uBP3h7xXq9QOfue2v4121g4P4AkfhXq9QPd1I0gjnodq5atDkI9969XqDq2J6D6fjSUVeQn3mvV6gduYXQkTHKYp5MHoNY/0k16v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s://encrypted-tbn2.gstatic.com/images?q=tbn:ANd9GcRyCM4wJzOj1XnVcb1_iDl4sAt3qO9FM96OxTS-DLiZ2yBh8FkQ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pic>
        <p:nvPicPr>
          <p:cNvPr id="20488" name="Picture 8" descr="https://encrypted-tbn2.gstatic.com/images?q=tbn:ANd9GcQQIndt0bl8-Y-1WpY32ev_ApD3SG6oo_BEDbHUfsyXusVYGYkI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1964-1968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r>
              <a:rPr lang="en-US" dirty="0" smtClean="0"/>
              <a:t>Gulf of Tonkin incident, Maddox fired upon</a:t>
            </a:r>
          </a:p>
          <a:p>
            <a:r>
              <a:rPr lang="en-US" dirty="0" smtClean="0"/>
              <a:t>North Vietnam invades South Vietnam</a:t>
            </a:r>
          </a:p>
          <a:p>
            <a:r>
              <a:rPr lang="en-US" dirty="0" smtClean="0"/>
              <a:t>Escalation</a:t>
            </a:r>
          </a:p>
          <a:p>
            <a:endParaRPr lang="en-US" dirty="0"/>
          </a:p>
        </p:txBody>
      </p:sp>
      <p:pic>
        <p:nvPicPr>
          <p:cNvPr id="4" name="Picture 8" descr="http://img.docstoccdn.com/thumb/orig/349143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850899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TlUy1Mg20kgi2JMJvyaerNU1bMSwRs7-jBPQJ_TiWp-m3itn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33400"/>
            <a:ext cx="3505201" cy="632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Fighting along Ho Chi Minh Trial</a:t>
            </a:r>
          </a:p>
          <a:p>
            <a:r>
              <a:rPr lang="en-US" dirty="0" smtClean="0"/>
              <a:t>US not allowed in through Cambodia</a:t>
            </a:r>
          </a:p>
          <a:p>
            <a:r>
              <a:rPr lang="en-US" dirty="0" smtClean="0"/>
              <a:t>Guerilla Warfare challenges</a:t>
            </a:r>
            <a:endParaRPr lang="en-US" dirty="0"/>
          </a:p>
          <a:p>
            <a:r>
              <a:rPr lang="en-US" dirty="0" smtClean="0"/>
              <a:t>US will bomb Cambodia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60" name="Picture 4" descr="https://encrypted-tbn1.gstatic.com/images?q=tbn:ANd9GcT3yqRpUIj8LOH8A8b7v6rBNswl7pzpbsZRk8LjzqrdiPZxXwCT9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81368"/>
            <a:ext cx="5305425" cy="261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 descr="https://encrypted-tbn3.gstatic.com/images?q=tbn:ANd9GcRw6TfO6BfqyrTDqfP67UaAbho9PYS4XiZ5euUKyc68DDnUPogh"/>
          <p:cNvPicPr>
            <a:picLocks noChangeAspect="1" noChangeArrowheads="1"/>
          </p:cNvPicPr>
          <p:nvPr/>
        </p:nvPicPr>
        <p:blipFill>
          <a:blip r:embed="rId2" cstate="print">
            <a:lum bright="38000"/>
          </a:blip>
          <a:srcRect/>
          <a:stretch>
            <a:fillRect/>
          </a:stretch>
        </p:blipFill>
        <p:spPr bwMode="auto">
          <a:xfrm>
            <a:off x="0" y="4114800"/>
            <a:ext cx="4673009" cy="2743200"/>
          </a:xfrm>
          <a:prstGeom prst="rect">
            <a:avLst/>
          </a:prstGeom>
          <a:noFill/>
        </p:spPr>
      </p:pic>
      <p:pic>
        <p:nvPicPr>
          <p:cNvPr id="12302" name="Picture 14" descr="https://encrypted-tbn1.gstatic.com/images?q=tbn:ANd9GcQ5LtNxChCPC9UpSywKnoI9IDebXlgXcOoql_e9wB6jR7oaTLTT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494" y="0"/>
            <a:ext cx="4469507" cy="2590800"/>
          </a:xfrm>
          <a:prstGeom prst="rect">
            <a:avLst/>
          </a:prstGeom>
          <a:noFill/>
        </p:spPr>
      </p:pic>
      <p:pic>
        <p:nvPicPr>
          <p:cNvPr id="12304" name="Picture 16" descr="https://encrypted-tbn2.gstatic.com/images?q=tbn:ANd9GcTeD5U3ISoczaz7GWE8mwSPwu5juduzRiBEYPNYY-NyRafeeNiM5Q"/>
          <p:cNvPicPr>
            <a:picLocks noChangeAspect="1" noChangeArrowheads="1"/>
          </p:cNvPicPr>
          <p:nvPr/>
        </p:nvPicPr>
        <p:blipFill>
          <a:blip r:embed="rId4" cstate="print">
            <a:lum bright="16000"/>
          </a:blip>
          <a:srcRect/>
          <a:stretch>
            <a:fillRect/>
          </a:stretch>
        </p:blipFill>
        <p:spPr bwMode="auto">
          <a:xfrm>
            <a:off x="4343399" y="1828800"/>
            <a:ext cx="4800601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1968-72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 in ‘68</a:t>
            </a:r>
          </a:p>
          <a:p>
            <a:r>
              <a:rPr lang="en-US" dirty="0" smtClean="0"/>
              <a:t>Anti-War Movement</a:t>
            </a:r>
          </a:p>
          <a:p>
            <a:r>
              <a:rPr lang="en-US" dirty="0" smtClean="0"/>
              <a:t>Johnson does not seek re-election in ‘68</a:t>
            </a:r>
          </a:p>
          <a:p>
            <a:r>
              <a:rPr lang="en-US" dirty="0" smtClean="0"/>
              <a:t>War goes public, Mai Lai Massacre</a:t>
            </a:r>
          </a:p>
          <a:p>
            <a:r>
              <a:rPr lang="en-US" dirty="0" smtClean="0"/>
              <a:t>Nixon will try to create the ‘</a:t>
            </a:r>
            <a:r>
              <a:rPr lang="en-US" dirty="0" err="1" smtClean="0"/>
              <a:t>Vietnamization</a:t>
            </a:r>
            <a:r>
              <a:rPr lang="en-US" dirty="0" smtClean="0"/>
              <a:t>” of the war, and US goes to bombing campaigns</a:t>
            </a:r>
          </a:p>
          <a:p>
            <a:r>
              <a:rPr lang="en-US" dirty="0" smtClean="0"/>
              <a:t>US out in ‘73, South fight on until ‘75</a:t>
            </a:r>
            <a:endParaRPr lang="en-US" dirty="0"/>
          </a:p>
        </p:txBody>
      </p:sp>
      <p:pic>
        <p:nvPicPr>
          <p:cNvPr id="12290" name="Picture 2" descr="https://encrypted-tbn1.gstatic.com/images?q=tbn:ANd9GcTu1uDzDuxUVyCXwsji3XzUN83OrYPCCvbp8f-MGr8hr4dptlx8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0"/>
            <a:ext cx="2857500" cy="1600200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QTEhUUExQWFBUVGBUWFRcXFBQVFxcUFBcXFxQXFBQYHCggGBolHBcUITEhJSksLi4uFx8zODMsNygtLisBCgoKBQUFDgUFDisZExkrKysrKysrKysrKysrKysrKysrKysrKysrKysrKysrKysrKysrKysrKysrKysrKysrK//AABEIAPgAywMBIgACEQEDEQH/xAAcAAABBQEBAQAAAAAAAAAAAAAEAAIDBQYBBwj/xAA6EAABAwMDAgQEBAUEAQUAAAABAAIDBBEhBRIxQVEGEyJhBzJxgRSRobEjQsHR8FJikvHhJENjcoL/xAAUAQEAAAAAAAAAAAAAAAAAAAAA/8QAFBEBAAAAAAAAAAAAAAAAAAAAAP/aAAwDAQACEQMRAD8A9gCkaok9iCZilaoGFStKB5URT7rlkEYXHtUhCbdBXyYKYZFLWtz7II9kEjnqGqa8tIbyioKXqUbHToPPGeEJXP3SOGSQbZx0/qns8NGKQXyL4P8ARejCIdVyWmBFkAOm020I9sd0mMspmBBwNTgF1JBwpWXUkCCY8J4XHIIyuFPKaQgjKbdPTUAt08PQ8jk0SIC/MT2SIMyrrZEBxkSbIhPMXRIgMLkzcoH1AAXkXxV8ZmnqYjR1L/xEVmzU9nuicxw3NLh8u7PTNnDiwQb7xy+q/CSGieGztG5oLWu3AfM1od/MRx7i3VeYeAfie5zxHWkG/wAswbtaO4lAFgP9wwOvdHwfGCHY0yxytkNtzQwEN7kEkXH6rG+Iddo3TufS7msk9cl2bf4jid+Ot8H7oPpCjfcA90e0L528P/ESppo2RQtEkQNhvildsZ/sLOg/0/sF6PB8WaFgAlfKH2F//TTNF+pDTc256oPQ7LpWKpPijp0lrSSgHqaafb/yDCFrdOr4p2CSF4kYeHDhAQAnBKy6g4kuriBJJWSsgS4V1cQNXCulMJQcKYQnXVLWalteW9v7IHvkCGdPZBPqr8Krra+3VBe/iU5tQspSal7qybU36oDJ5qrzHeX5Gyzdu4yb72O7cALW4tZFUs8oafO8vdf/ANvdtt/+s3VfHOe6bPOUFjUVAtZec+OdBkrJ4WMjYxg9UlTZm+4wI253e/bjstW6U9SoYJyHjrlAqbwZRljWvgZJsA9Txcm3Jc48rxLxbJDU1xbRQtZELRRiNgHmEE3fZvJJJt7AL6B1jT31FO+FjxH5o2ucQT6CPU0WOL8X7XUPgT4eU1ATIP4kx4cchg/+MHj68oMt4G+EJaxslXIWuIBETc7Ot3E3aT/tsQvVYfD9MGgGnhdixvDHn6jbZHsUgQB0+i0zDdlPCw92xRtP6BHpJIEkkkgS4upIOXSukkgS4UlxA0qN5UhCicgq/EE8jIJHR/O1pLcXyPZeNVOsVznFxeQTyLcL3SVtxlYTUtABleQbXN/lH90FS3ViAb8dPdV9RXb8XWP1PWHxB3JxgcofwnXyPuXG+cf1Qa+J7mnNwOit6erwquaQWaLfdE0ovZAe6pm3jyxEW2HzueHbr54BFrWVvRmQgmQMHG3YXO+t9wHsq3y+EdFIQLXQRuOSnQnPCd5eE5sSCypZ1bU1Us3E63KsqV3ug0kEyLY9UkMmMIprygsw4JyFpzZENcgckkuXQdSUckoHKc110DlxJRyPsQO6B5XEikg4VC5qlTSEELxhU8lO255/NXMgVcYCg+T3625zS0jnre5Wn8NTx7BbHX6LIaTHucVpKHSictFu/wDVBsY64EWB/RHU1aGgE2/JZOlnINiLWPVFy08jstvb9Ag1bNYZfn25R8Na3oV5gIJnPsD1sb/utRpkDmAAu3INY2tup2z4VJ6hayOE9ggdNrdOwlsk0bC3Dg6RgINr5BOMEH7q70iqilYHxva9pvZzXBzTbmxCD0+gDxusM54GfqralpNpsLW/JBYU5RkbkPGzhEMiQEsegtd1f8LBJOWPkEbdxbGAXlo5IDiBgZPsFnPHviiXT2xSiESwl22Y7rPZe20tHBByM9bDrcWel+IaephbLHK10buSSBY9WuB4PsUFb4R+JlLXPMTd0UvLWSbfWOpYWkgkduVrmgnN7r578e+D201Tvhfsjk/iQBgt5bwRcBwPQ2sexHZa/Q/icImMZWF9wNvmhhO4jje1g+b6Cxt0QesfhxcE5spWu6AYWfpNW89jXx7gx2QXMex3/B4BAV5QO9OeeqAm6ilf0UhKj8u5uge1cKfZNIQcTSn2XCEEMgQ5YUW5qiKD5R8M0AGXcnp7LeUEYaMLzHQtUMTxucdv5raU2rtdkHlBopKBjunPVEnZGy18AKjGpYTpqtrm2J/8+yACr1VjXEN+y0elMJja49RdZ2DTWl+7bjla6gb6QOnAQEU7XWRFPTbiFJBSuJzwrSnpQ1BGJ5owWxU+8A2a4zNbuuASbWJGbj7Kz010jmgyM8t+btDw8Dt6gAmGQNCfBVi9hlBbRBEtNkJE/hSveg8q+NmktkfC4SzPmkLY46Zpux4afU8NGWn1AXzclqrKf4Nbo2l8ohkI9TNpkDfYv3DNuy9qjiYSHFrS5uA4gEjvZ3IQ+tz+XE+RrHSOa30taCS49BYdO5QfN3jTwwzT5o4WTCd5bveNhaGXPoFt5uTk9OB3RnhrwxNVnEO5v8zgZAxvUAkvsCtZ4d+Gk9ZOairkID3F8t2lrnOPRgPAti/QAL2jT9NjhjbFEwNY0WAH7k9T7lB5jQfCyJzWkyzxHq0Pxj6PcAPoeqPo/hhDEMVNQTc+oSOYbdBg2XozKYBOfCCEGZ0+j/CRbRLPLY8zTOlP5normHURsBvf26p89A1wsQqt+gu3XDjbsguIqnciQVn3UczTdn79FYsmfcenFv1QFySWSD7qFxJT2IHOQpeURI/CBdNlB8aI2hrNmDxdDGB3ZNawk2AJPa2UG9pKgOaLo/yQRysVpuoFnpfcW7rT6bXNfweEGjox0vwEZDqHlOAdwe6r9LbZwz7InUaP+cdf0QaUa0y1yQPZRnxCw8OWDrZtpuc456quged+65+iD0pus+YS0cjNjhWumTg2va/VedRVZDg4G3T7K3pdWLeP1QemR1QHVZzV/HEETiwuy3n2+6x+reMxHYEkHqf7LAeI9QbO4uY7Bzz1Qe2eF/G7KncB/Kee4PC28VQCAV8z+CKgskOenC9g0bXLMucDqb3Qbts+UbC5ZGn1IF1wQQbK+pJi4hBbgpbk0BdkbcIHJIPS69k0Yex24d7EcexRaBWTHJ91C8oI5CoHzgLszlVSxOLvZAW+q6dEBJIbqB9TtuPyVU+qfflB4rWaX6rAfohItL2SB2TnI/Zenu04F17KN+kNdmyDCVGnipdtcC0t4da2PfunaboLo7jNienb/LLeN0vNwM2srGkpGjBGRz90Gc0+BwsLq0e27O6t4dKbe4woKmk2H2HCDH1VCbkkKsnZbpx7LX6m24IHKz7oCOevKCOmhuAiom2FlJEbBRTzD7oAta00SMI69CF5/LCY3lp6Femwy7llNZ0y8riOqCnpKgscCP8APqr+DxJIRtLRb2ug46GyKj0gu+X6oNd4Y1cuLbOtY5bc/uvVtCqrgZXkOgacWWDhk9j/AEXrHhNrWWDgCCOvRBqhLhSskuoZI9v0XN4byQL8XIF0DwwDAsOSPubuH35VfX+IaeF4ZLIGPIuGlrzcXIuLA9ii3VUYI9bQTj5h9v8APdD6jpUNQA6SKOXbewe1rx/uGR7D8ggkotVjlBMbt1ucOHN7YIHYrssiCigp6cO8tsMI5cGtZHx/qAtkIV2qsc0PY9rg4Aix6EYxyEBz3IOpnsChXaqEFV1u77oFNUgi6rHz5UjnKBz0D56dSQwYUzm5U8TUArKYropsolz04DqghjwbBMqoNxT2i7ibrle94b/Da1zrjDnFgtf1G4ac29kFPW04scZWUq22cQT1Woc+oLvW2IMzfa97ne3LQEDWUgcL2ygo6eOyjZQ+vPVXdJRd7JVEe3p9UFXPTgcYNkE6AOyUbUSh7rNOUKGuvxZBFHp4JzwtBptAABYKCCnu24VnQxFAZQ0XrBtxwrOvoC8EieaEWzsLQBxkY5+t+VyjaR0VnBBuc3d8gNy23zW4BPQdfyQQaB4XMcLg+qq3NkBsx8+4WPYFvoHHyke1kbSeGqeMjL3G3V+8A9vWCrVry45/8ADoPZcDMoC200RAHlMd9WM6dThGUsbQ30tDQc2AAH1x3Q0ERvbpbOe/Q/XH6oTxDJUkNbSujYc73SMMmOgDQ9qAmvdG5pBa13F7gHgg9ivN/H+gwVOzYzyi25JYLF+b2xYDknjqOy0lL57A5k8jHm+DHE6IAdiC91/rcKZ1G1w4Fz1ug8506k8kWa+VwxiSVz7fQHjlWcMpROsUIjOM3QlOEB0T7jlLamwNCcSEB0b7kolrsKvhVgzKCJ+Oq55iklKQjug7BnKU1kSxlggtRphIANz22IN2O2k2vgntnhBE5l/ogqmADhdg08McXCSV3s6Vzm/8SbKaQoA2ssmVNg097IiQ2VTW1BvZBnZIzuJ7m6LiG7kcJxj9WVZUUIIPdBLp9hg8K1haMWQcdPc9rI+KG6CzpXYVlEqmhVzTtwgJjcp24BceGi5+gUbGI+B4Az/2f7W/dA+GY+XuI2l2bdbHi/vayFieLqKepuUHDL6rfdBZTxAqqrnBgHZHyy2CyviGvG0jN72ta36oKmsrPOkcDbGAuwxBpVPDKWv454VnHPc2QGYthM2BRh6jfUZQWMbbIxjrIJpN1O16BTvABJIAFyScAAcknoo49Zp22a6eIEkAAysBJPFhf6KV8YcCCAQRkHIIPIIToqdg4a3HsEBD3E8IeRGM4QtRygFkaVC5FSux9UEEDZyqiaIOdYrRU8IcchB6jJDE9rXPY1zzZgc4AuItcNB55H5oKupgAyFyiiIyrKug3sc25bcWuMEHuF5kfFU1JUOjkYXNa6zgTm3+pn2z74+wepw5VhGz04VDompMnYHsduaeD27gjofZaKAYsgfQxK7pmKtpmqwhKAorkhxlNBVdquoBoQSyyWUMNUMkKkbrDSbAm/ZWsMBsCUFm2TCqNSoPNINs/wCXVnSsJz3RAZZBjJfDLvM33x2+nsha60Rznp+S2GrzbYyRkrA6xL5t2g5HT39kEjq4E+/+dUO+QkkgX+yo4NKl3bd5DcWucrZ0unkMbfsglL1JHIu2unsZlBIX2yo/xzAbF7R2u4D9yppYQ5pa4BzXAhwIBBBFiCOosoI9KhGRFGLcWjZ/ZAf5mENK9TOGFE1uUA7rlRyGyOMVlDPCg4H2BWB+JupPaxrRBvb6XiY5Eb7kWtbkjFzb5lt3NKr6/R21G1slywG+zo49LnnH9UHm+m+Ma4R28kSAcPc1zRbtuuAVV+LJp5yySaFsTgC3BsXNvcGxPS9vuvZJWMhYSbMYwXJ4DWtH6BYCWvFdPaP1DhjbG+0Hk9h1uUGE0rUqiF38F72E8hvX7EEX+y9K0/xnXtY1v4CR9h8zt4Jxe5tGAr3TvBlOPVJG2R5ABLhcfZvH35Wj/DtY1rWiwGABxbsgpNI8R1j27zSAXHyb5g+/bMO2/wBXWWt0uue9gc+J0TurXOY4j7scQmUsQT5sIC5J74CBradrgb573UcUpvYKSrk2jugE0/T2sdgY/NaNjMKjpZeAFdw8IJomgJj5cpEpNagHrItzbLKjSB5uc5WzkKAfT9UFJ+BAPCKa3CVRKGXCrnVovygliap2syusYpWsQOa1PaAoiE+NiCYNUPl2KltjCHe/N0ErlXSVQc8sAdcZvtNvfKlmro+BIxxONu5u4EcgtvfuqPWpY7teXWLCHj1WI2kZx0uQD9UFtuSDgeFVDVo3tu0k9wGudb6bQVA/WY2A3JFhexa5uPoQgN1qljmidHINzXcjc5vGRkG/KqtIoYqcFsTA0HnJJPa7jcquPiHzpA1uB3/ZXFPHlBc086mjlu5AtFgp4AguICppAhqdq652UEU72tcLIauq9wwMqPU3jphQeYgttMjOCVdRKq003tlXEQQJ5wmtdYZXXhDVUu1pQSTSgKk1DWGi/qH2KA1DVnX49Ko52h2UBc1fvNxnoozc9FykiAARiC6bypFCyRSl6B909hQrpF2OWyA0nCp/ENCaiB8Qe+MutZzHbHXBBA3WNgbWOOCVY701wQeWP+FG3L6kBx5ZGwuDfq9xuT9k6XwNGxlvU91rA7ntP6OA/RejztVLWBrwQ7e0A3c3bbe0fy7zgA4vbpdBj6Pwe5kfmmsnhjPBjeSCc4FnZ/7VLV+FnOe4snlkaT8zidx/+wPVbmtDpAABYNADW/ytA4A/uu0lIRi3KDFU/hbyyDd7vq4i3f5SFs9E05sdyHyOv0dI5zR9AThcqog1SUUo6ILhoR8EHCCohdWkDrICGusFXVlTbuEZNKLKi1CUZ+n+YQVDtS8yXb8wBWmpKLdlZrwxRXeXkfzG30uvRIGtDeyBlLCGo7z7BDOkAVfWVd8ICp9SaFS6jq5dhuPdQzm6HMQQBznpflTQU4spGwZRLGIB44bIgM/zCewZUm0IHNunhy6FyyBOCmZGom8qdiB7WpzwngrhKAGdiraiMlXUgQsrAgrIYbDhP8vKKNuqhkagptZg3Dm3uqPTqgNkIC0uqRlzCAbLMQ0h385QbDTZccK3aqrSYsWPRWzUClbhZaqBBIPU4+i1E8tgVST0e5266AvQ2i/FlpWnCpaCINsrV0tggGq5rIIWXKyrBda33Q/4m5QSvAUTW3SldlRlyBzkmErrGIiONA2NqkT2sT9gQDkpzUkkEsYyiQEkkEwYuOakkgHmNkLIUkkArnXKTmEpJIA6iInCrGQWfx1skkg09HH6Qp3LiSAKqeeiggaV1JBOyazhZHukJbykkgqqs5ATWFdSQNc7Kcxq6kgmjYjI2pJIHFNy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xQTEhUUExQWFBUVGBUWFRcXFBQVFxcUFBcXFxQXFBQYHCggGBolHBcUITEhJSksLi4uFx8zODMsNygtLisBCgoKBQUFDgUFDisZExkrKysrKysrKysrKysrKysrKysrKysrKysrKysrKysrKysrKysrKysrKysrKysrKysrK//AABEIAPgAywMBIgACEQEDEQH/xAAcAAABBQEBAQAAAAAAAAAAAAAEAAIDBQYBBwj/xAA6EAABAwMDAgQEBAUEAQUAAAABAAIDBBEhBRIxQVEGEyJhBzJxgRSRobEjQsHR8FJikvHhJENjcoL/xAAUAQEAAAAAAAAAAAAAAAAAAAAA/8QAFBEBAAAAAAAAAAAAAAAAAAAAAP/aAAwDAQACEQMRAD8A9gCkaok9iCZilaoGFStKB5URT7rlkEYXHtUhCbdBXyYKYZFLWtz7II9kEjnqGqa8tIbyioKXqUbHToPPGeEJXP3SOGSQbZx0/qns8NGKQXyL4P8ARejCIdVyWmBFkAOm020I9sd0mMspmBBwNTgF1JBwpWXUkCCY8J4XHIIyuFPKaQgjKbdPTUAt08PQ8jk0SIC/MT2SIMyrrZEBxkSbIhPMXRIgMLkzcoH1AAXkXxV8ZmnqYjR1L/xEVmzU9nuicxw3NLh8u7PTNnDiwQb7xy+q/CSGieGztG5oLWu3AfM1od/MRx7i3VeYeAfie5zxHWkG/wAswbtaO4lAFgP9wwOvdHwfGCHY0yxytkNtzQwEN7kEkXH6rG+Iddo3TufS7msk9cl2bf4jid+Ot8H7oPpCjfcA90e0L528P/ESppo2RQtEkQNhvildsZ/sLOg/0/sF6PB8WaFgAlfKH2F//TTNF+pDTc256oPQ7LpWKpPijp0lrSSgHqaafb/yDCFrdOr4p2CSF4kYeHDhAQAnBKy6g4kuriBJJWSsgS4V1cQNXCulMJQcKYQnXVLWalteW9v7IHvkCGdPZBPqr8Krra+3VBe/iU5tQspSal7qybU36oDJ5qrzHeX5Gyzdu4yb72O7cALW4tZFUs8oafO8vdf/ANvdtt/+s3VfHOe6bPOUFjUVAtZec+OdBkrJ4WMjYxg9UlTZm+4wI253e/bjstW6U9SoYJyHjrlAqbwZRljWvgZJsA9Txcm3Jc48rxLxbJDU1xbRQtZELRRiNgHmEE3fZvJJJt7AL6B1jT31FO+FjxH5o2ucQT6CPU0WOL8X7XUPgT4eU1ATIP4kx4cchg/+MHj68oMt4G+EJaxslXIWuIBETc7Ot3E3aT/tsQvVYfD9MGgGnhdixvDHn6jbZHsUgQB0+i0zDdlPCw92xRtP6BHpJIEkkkgS4upIOXSukkgS4UlxA0qN5UhCicgq/EE8jIJHR/O1pLcXyPZeNVOsVznFxeQTyLcL3SVtxlYTUtABleQbXN/lH90FS3ViAb8dPdV9RXb8XWP1PWHxB3JxgcofwnXyPuXG+cf1Qa+J7mnNwOit6erwquaQWaLfdE0ovZAe6pm3jyxEW2HzueHbr54BFrWVvRmQgmQMHG3YXO+t9wHsq3y+EdFIQLXQRuOSnQnPCd5eE5sSCypZ1bU1Us3E63KsqV3ug0kEyLY9UkMmMIprygsw4JyFpzZENcgckkuXQdSUckoHKc110DlxJRyPsQO6B5XEikg4VC5qlTSEELxhU8lO255/NXMgVcYCg+T3625zS0jnre5Wn8NTx7BbHX6LIaTHucVpKHSictFu/wDVBsY64EWB/RHU1aGgE2/JZOlnINiLWPVFy08jstvb9Ag1bNYZfn25R8Na3oV5gIJnPsD1sb/utRpkDmAAu3INY2tup2z4VJ6hayOE9ggdNrdOwlsk0bC3Dg6RgINr5BOMEH7q70iqilYHxva9pvZzXBzTbmxCD0+gDxusM54GfqralpNpsLW/JBYU5RkbkPGzhEMiQEsegtd1f8LBJOWPkEbdxbGAXlo5IDiBgZPsFnPHviiXT2xSiESwl22Y7rPZe20tHBByM9bDrcWel+IaephbLHK10buSSBY9WuB4PsUFb4R+JlLXPMTd0UvLWSbfWOpYWkgkduVrmgnN7r578e+D201Tvhfsjk/iQBgt5bwRcBwPQ2sexHZa/Q/icImMZWF9wNvmhhO4jje1g+b6Cxt0QesfhxcE5spWu6AYWfpNW89jXx7gx2QXMex3/B4BAV5QO9OeeqAm6ilf0UhKj8u5uge1cKfZNIQcTSn2XCEEMgQ5YUW5qiKD5R8M0AGXcnp7LeUEYaMLzHQtUMTxucdv5raU2rtdkHlBopKBjunPVEnZGy18AKjGpYTpqtrm2J/8+yACr1VjXEN+y0elMJja49RdZ2DTWl+7bjla6gb6QOnAQEU7XWRFPTbiFJBSuJzwrSnpQ1BGJ5owWxU+8A2a4zNbuuASbWJGbj7Kz010jmgyM8t+btDw8Dt6gAmGQNCfBVi9hlBbRBEtNkJE/hSveg8q+NmktkfC4SzPmkLY46Zpux4afU8NGWn1AXzclqrKf4Nbo2l8ohkI9TNpkDfYv3DNuy9qjiYSHFrS5uA4gEjvZ3IQ+tz+XE+RrHSOa30taCS49BYdO5QfN3jTwwzT5o4WTCd5bveNhaGXPoFt5uTk9OB3RnhrwxNVnEO5v8zgZAxvUAkvsCtZ4d+Gk9ZOairkID3F8t2lrnOPRgPAti/QAL2jT9NjhjbFEwNY0WAH7k9T7lB5jQfCyJzWkyzxHq0Pxj6PcAPoeqPo/hhDEMVNQTc+oSOYbdBg2XozKYBOfCCEGZ0+j/CRbRLPLY8zTOlP5normHURsBvf26p89A1wsQqt+gu3XDjbsguIqnciQVn3UczTdn79FYsmfcenFv1QFySWSD7qFxJT2IHOQpeURI/CBdNlB8aI2hrNmDxdDGB3ZNawk2AJPa2UG9pKgOaLo/yQRysVpuoFnpfcW7rT6bXNfweEGjox0vwEZDqHlOAdwe6r9LbZwz7InUaP+cdf0QaUa0y1yQPZRnxCw8OWDrZtpuc456quged+65+iD0pus+YS0cjNjhWumTg2va/VedRVZDg4G3T7K3pdWLeP1QemR1QHVZzV/HEETiwuy3n2+6x+reMxHYEkHqf7LAeI9QbO4uY7Bzz1Qe2eF/G7KncB/Kee4PC28VQCAV8z+CKgskOenC9g0bXLMucDqb3Qbts+UbC5ZGn1IF1wQQbK+pJi4hBbgpbk0BdkbcIHJIPS69k0Yex24d7EcexRaBWTHJ91C8oI5CoHzgLszlVSxOLvZAW+q6dEBJIbqB9TtuPyVU+qfflB4rWaX6rAfohItL2SB2TnI/Zenu04F17KN+kNdmyDCVGnipdtcC0t4da2PfunaboLo7jNienb/LLeN0vNwM2srGkpGjBGRz90Gc0+BwsLq0e27O6t4dKbe4woKmk2H2HCDH1VCbkkKsnZbpx7LX6m24IHKz7oCOevKCOmhuAiom2FlJEbBRTzD7oAta00SMI69CF5/LCY3lp6Femwy7llNZ0y8riOqCnpKgscCP8APqr+DxJIRtLRb2ug46GyKj0gu+X6oNd4Y1cuLbOtY5bc/uvVtCqrgZXkOgacWWDhk9j/AEXrHhNrWWDgCCOvRBqhLhSskuoZI9v0XN4byQL8XIF0DwwDAsOSPubuH35VfX+IaeF4ZLIGPIuGlrzcXIuLA9ii3VUYI9bQTj5h9v8APdD6jpUNQA6SKOXbewe1rx/uGR7D8ggkotVjlBMbt1ucOHN7YIHYrssiCigp6cO8tsMI5cGtZHx/qAtkIV2qsc0PY9rg4Aix6EYxyEBz3IOpnsChXaqEFV1u77oFNUgi6rHz5UjnKBz0D56dSQwYUzm5U8TUArKYropsolz04DqghjwbBMqoNxT2i7ibrle94b/Da1zrjDnFgtf1G4ac29kFPW04scZWUq22cQT1Woc+oLvW2IMzfa97ne3LQEDWUgcL2ygo6eOyjZQ+vPVXdJRd7JVEe3p9UFXPTgcYNkE6AOyUbUSh7rNOUKGuvxZBFHp4JzwtBptAABYKCCnu24VnQxFAZQ0XrBtxwrOvoC8EieaEWzsLQBxkY5+t+VyjaR0VnBBuc3d8gNy23zW4BPQdfyQQaB4XMcLg+qq3NkBsx8+4WPYFvoHHyke1kbSeGqeMjL3G3V+8A9vWCrVry45/8ADoPZcDMoC200RAHlMd9WM6dThGUsbQ30tDQc2AAH1x3Q0ERvbpbOe/Q/XH6oTxDJUkNbSujYc73SMMmOgDQ9qAmvdG5pBa13F7gHgg9ivN/H+gwVOzYzyi25JYLF+b2xYDknjqOy0lL57A5k8jHm+DHE6IAdiC91/rcKZ1G1w4Fz1ug8506k8kWa+VwxiSVz7fQHjlWcMpROsUIjOM3QlOEB0T7jlLamwNCcSEB0b7kolrsKvhVgzKCJ+Oq55iklKQjug7BnKU1kSxlggtRphIANz22IN2O2k2vgntnhBE5l/ogqmADhdg08McXCSV3s6Vzm/8SbKaQoA2ssmVNg097IiQ2VTW1BvZBnZIzuJ7m6LiG7kcJxj9WVZUUIIPdBLp9hg8K1haMWQcdPc9rI+KG6CzpXYVlEqmhVzTtwgJjcp24BceGi5+gUbGI+B4Az/2f7W/dA+GY+XuI2l2bdbHi/vayFieLqKepuUHDL6rfdBZTxAqqrnBgHZHyy2CyviGvG0jN72ta36oKmsrPOkcDbGAuwxBpVPDKWv454VnHPc2QGYthM2BRh6jfUZQWMbbIxjrIJpN1O16BTvABJIAFyScAAcknoo49Zp22a6eIEkAAysBJPFhf6KV8YcCCAQRkHIIPIIToqdg4a3HsEBD3E8IeRGM4QtRygFkaVC5FSux9UEEDZyqiaIOdYrRU8IcchB6jJDE9rXPY1zzZgc4AuItcNB55H5oKupgAyFyiiIyrKug3sc25bcWuMEHuF5kfFU1JUOjkYXNa6zgTm3+pn2z74+wepw5VhGz04VDompMnYHsduaeD27gjofZaKAYsgfQxK7pmKtpmqwhKAorkhxlNBVdquoBoQSyyWUMNUMkKkbrDSbAm/ZWsMBsCUFm2TCqNSoPNINs/wCXVnSsJz3RAZZBjJfDLvM33x2+nsha60Rznp+S2GrzbYyRkrA6xL5t2g5HT39kEjq4E+/+dUO+QkkgX+yo4NKl3bd5DcWucrZ0unkMbfsglL1JHIu2unsZlBIX2yo/xzAbF7R2u4D9yppYQ5pa4BzXAhwIBBBFiCOosoI9KhGRFGLcWjZ/ZAf5mENK9TOGFE1uUA7rlRyGyOMVlDPCg4H2BWB+JupPaxrRBvb6XiY5Eb7kWtbkjFzb5lt3NKr6/R21G1slywG+zo49LnnH9UHm+m+Ma4R28kSAcPc1zRbtuuAVV+LJp5yySaFsTgC3BsXNvcGxPS9vuvZJWMhYSbMYwXJ4DWtH6BYCWvFdPaP1DhjbG+0Hk9h1uUGE0rUqiF38F72E8hvX7EEX+y9K0/xnXtY1v4CR9h8zt4Jxe5tGAr3TvBlOPVJG2R5ABLhcfZvH35Wj/DtY1rWiwGABxbsgpNI8R1j27zSAXHyb5g+/bMO2/wBXWWt0uue9gc+J0TurXOY4j7scQmUsQT5sIC5J74CBradrgb573UcUpvYKSrk2jugE0/T2sdgY/NaNjMKjpZeAFdw8IJomgJj5cpEpNagHrItzbLKjSB5uc5WzkKAfT9UFJ+BAPCKa3CVRKGXCrnVovygliap2syusYpWsQOa1PaAoiE+NiCYNUPl2KltjCHe/N0ErlXSVQc8sAdcZvtNvfKlmro+BIxxONu5u4EcgtvfuqPWpY7teXWLCHj1WI2kZx0uQD9UFtuSDgeFVDVo3tu0k9wGudb6bQVA/WY2A3JFhexa5uPoQgN1qljmidHINzXcjc5vGRkG/KqtIoYqcFsTA0HnJJPa7jcquPiHzpA1uB3/ZXFPHlBc086mjlu5AtFgp4AguICppAhqdq652UEU72tcLIauq9wwMqPU3jphQeYgttMjOCVdRKq003tlXEQQJ5wmtdYZXXhDVUu1pQSTSgKk1DWGi/qH2KA1DVnX49Ko52h2UBc1fvNxnoozc9FykiAARiC6bypFCyRSl6B909hQrpF2OWyA0nCp/ENCaiB8Qe+MutZzHbHXBBA3WNgbWOOCVY701wQeWP+FG3L6kBx5ZGwuDfq9xuT9k6XwNGxlvU91rA7ntP6OA/RejztVLWBrwQ7e0A3c3bbe0fy7zgA4vbpdBj6Pwe5kfmmsnhjPBjeSCc4FnZ/7VLV+FnOe4snlkaT8zidx/+wPVbmtDpAABYNADW/ytA4A/uu0lIRi3KDFU/hbyyDd7vq4i3f5SFs9E05sdyHyOv0dI5zR9AThcqog1SUUo6ILhoR8EHCCohdWkDrICGusFXVlTbuEZNKLKi1CUZ+n+YQVDtS8yXb8wBWmpKLdlZrwxRXeXkfzG30uvRIGtDeyBlLCGo7z7BDOkAVfWVd8ICp9SaFS6jq5dhuPdQzm6HMQQBznpflTQU4spGwZRLGIB44bIgM/zCewZUm0IHNunhy6FyyBOCmZGom8qdiB7WpzwngrhKAGdiraiMlXUgQsrAgrIYbDhP8vKKNuqhkagptZg3Dm3uqPTqgNkIC0uqRlzCAbLMQ0h385QbDTZccK3aqrSYsWPRWzUClbhZaqBBIPU4+i1E8tgVST0e5266AvQ2i/FlpWnCpaCINsrV0tggGq5rIIWXKyrBda33Q/4m5QSvAUTW3SldlRlyBzkmErrGIiONA2NqkT2sT9gQDkpzUkkEsYyiQEkkEwYuOakkgHmNkLIUkkArnXKTmEpJIA6iInCrGQWfx1skkg09HH6Qp3LiSAKqeeiggaV1JBOyazhZHukJbykkgqqs5ATWFdSQNc7Kcxq6kgmjYjI2pJIHFNy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xQTEhUUExQWFBUVGBUWFRcXFBQVFxcUFBcXFxQXFBQYHCggGBolHBcUITEhJSksLi4uFx8zODMsNygtLisBCgoKBQUFDgUFDisZExkrKysrKysrKysrKysrKysrKysrKysrKysrKysrKysrKysrKysrKysrKysrKysrKysrK//AABEIAPgAywMBIgACEQEDEQH/xAAcAAABBQEBAQAAAAAAAAAAAAAEAAIDBQYBBwj/xAA6EAABAwMDAgQEBAUEAQUAAAABAAIDBBEhBRIxQVEGEyJhBzJxgRSRobEjQsHR8FJikvHhJENjcoL/xAAUAQEAAAAAAAAAAAAAAAAAAAAA/8QAFBEBAAAAAAAAAAAAAAAAAAAAAP/aAAwDAQACEQMRAD8A9gCkaok9iCZilaoGFStKB5URT7rlkEYXHtUhCbdBXyYKYZFLWtz7II9kEjnqGqa8tIbyioKXqUbHToPPGeEJXP3SOGSQbZx0/qns8NGKQXyL4P8ARejCIdVyWmBFkAOm020I9sd0mMspmBBwNTgF1JBwpWXUkCCY8J4XHIIyuFPKaQgjKbdPTUAt08PQ8jk0SIC/MT2SIMyrrZEBxkSbIhPMXRIgMLkzcoH1AAXkXxV8ZmnqYjR1L/xEVmzU9nuicxw3NLh8u7PTNnDiwQb7xy+q/CSGieGztG5oLWu3AfM1od/MRx7i3VeYeAfie5zxHWkG/wAswbtaO4lAFgP9wwOvdHwfGCHY0yxytkNtzQwEN7kEkXH6rG+Iddo3TufS7msk9cl2bf4jid+Ot8H7oPpCjfcA90e0L528P/ESppo2RQtEkQNhvildsZ/sLOg/0/sF6PB8WaFgAlfKH2F//TTNF+pDTc256oPQ7LpWKpPijp0lrSSgHqaafb/yDCFrdOr4p2CSF4kYeHDhAQAnBKy6g4kuriBJJWSsgS4V1cQNXCulMJQcKYQnXVLWalteW9v7IHvkCGdPZBPqr8Krra+3VBe/iU5tQspSal7qybU36oDJ5qrzHeX5Gyzdu4yb72O7cALW4tZFUs8oafO8vdf/ANvdtt/+s3VfHOe6bPOUFjUVAtZec+OdBkrJ4WMjYxg9UlTZm+4wI253e/bjstW6U9SoYJyHjrlAqbwZRljWvgZJsA9Txcm3Jc48rxLxbJDU1xbRQtZELRRiNgHmEE3fZvJJJt7AL6B1jT31FO+FjxH5o2ucQT6CPU0WOL8X7XUPgT4eU1ATIP4kx4cchg/+MHj68oMt4G+EJaxslXIWuIBETc7Ot3E3aT/tsQvVYfD9MGgGnhdixvDHn6jbZHsUgQB0+i0zDdlPCw92xRtP6BHpJIEkkkgS4upIOXSukkgS4UlxA0qN5UhCicgq/EE8jIJHR/O1pLcXyPZeNVOsVznFxeQTyLcL3SVtxlYTUtABleQbXN/lH90FS3ViAb8dPdV9RXb8XWP1PWHxB3JxgcofwnXyPuXG+cf1Qa+J7mnNwOit6erwquaQWaLfdE0ovZAe6pm3jyxEW2HzueHbr54BFrWVvRmQgmQMHG3YXO+t9wHsq3y+EdFIQLXQRuOSnQnPCd5eE5sSCypZ1bU1Us3E63KsqV3ug0kEyLY9UkMmMIprygsw4JyFpzZENcgckkuXQdSUckoHKc110DlxJRyPsQO6B5XEikg4VC5qlTSEELxhU8lO255/NXMgVcYCg+T3625zS0jnre5Wn8NTx7BbHX6LIaTHucVpKHSictFu/wDVBsY64EWB/RHU1aGgE2/JZOlnINiLWPVFy08jstvb9Ag1bNYZfn25R8Na3oV5gIJnPsD1sb/utRpkDmAAu3INY2tup2z4VJ6hayOE9ggdNrdOwlsk0bC3Dg6RgINr5BOMEH7q70iqilYHxva9pvZzXBzTbmxCD0+gDxusM54GfqralpNpsLW/JBYU5RkbkPGzhEMiQEsegtd1f8LBJOWPkEbdxbGAXlo5IDiBgZPsFnPHviiXT2xSiESwl22Y7rPZe20tHBByM9bDrcWel+IaephbLHK10buSSBY9WuB4PsUFb4R+JlLXPMTd0UvLWSbfWOpYWkgkduVrmgnN7r578e+D201Tvhfsjk/iQBgt5bwRcBwPQ2sexHZa/Q/icImMZWF9wNvmhhO4jje1g+b6Cxt0QesfhxcE5spWu6AYWfpNW89jXx7gx2QXMex3/B4BAV5QO9OeeqAm6ilf0UhKj8u5uge1cKfZNIQcTSn2XCEEMgQ5YUW5qiKD5R8M0AGXcnp7LeUEYaMLzHQtUMTxucdv5raU2rtdkHlBopKBjunPVEnZGy18AKjGpYTpqtrm2J/8+yACr1VjXEN+y0elMJja49RdZ2DTWl+7bjla6gb6QOnAQEU7XWRFPTbiFJBSuJzwrSnpQ1BGJ5owWxU+8A2a4zNbuuASbWJGbj7Kz010jmgyM8t+btDw8Dt6gAmGQNCfBVi9hlBbRBEtNkJE/hSveg8q+NmktkfC4SzPmkLY46Zpux4afU8NGWn1AXzclqrKf4Nbo2l8ohkI9TNpkDfYv3DNuy9qjiYSHFrS5uA4gEjvZ3IQ+tz+XE+RrHSOa30taCS49BYdO5QfN3jTwwzT5o4WTCd5bveNhaGXPoFt5uTk9OB3RnhrwxNVnEO5v8zgZAxvUAkvsCtZ4d+Gk9ZOairkID3F8t2lrnOPRgPAti/QAL2jT9NjhjbFEwNY0WAH7k9T7lB5jQfCyJzWkyzxHq0Pxj6PcAPoeqPo/hhDEMVNQTc+oSOYbdBg2XozKYBOfCCEGZ0+j/CRbRLPLY8zTOlP5normHURsBvf26p89A1wsQqt+gu3XDjbsguIqnciQVn3UczTdn79FYsmfcenFv1QFySWSD7qFxJT2IHOQpeURI/CBdNlB8aI2hrNmDxdDGB3ZNawk2AJPa2UG9pKgOaLo/yQRysVpuoFnpfcW7rT6bXNfweEGjox0vwEZDqHlOAdwe6r9LbZwz7InUaP+cdf0QaUa0y1yQPZRnxCw8OWDrZtpuc456quged+65+iD0pus+YS0cjNjhWumTg2va/VedRVZDg4G3T7K3pdWLeP1QemR1QHVZzV/HEETiwuy3n2+6x+reMxHYEkHqf7LAeI9QbO4uY7Bzz1Qe2eF/G7KncB/Kee4PC28VQCAV8z+CKgskOenC9g0bXLMucDqb3Qbts+UbC5ZGn1IF1wQQbK+pJi4hBbgpbk0BdkbcIHJIPS69k0Yex24d7EcexRaBWTHJ91C8oI5CoHzgLszlVSxOLvZAW+q6dEBJIbqB9TtuPyVU+qfflB4rWaX6rAfohItL2SB2TnI/Zenu04F17KN+kNdmyDCVGnipdtcC0t4da2PfunaboLo7jNienb/LLeN0vNwM2srGkpGjBGRz90Gc0+BwsLq0e27O6t4dKbe4woKmk2H2HCDH1VCbkkKsnZbpx7LX6m24IHKz7oCOevKCOmhuAiom2FlJEbBRTzD7oAta00SMI69CF5/LCY3lp6Femwy7llNZ0y8riOqCnpKgscCP8APqr+DxJIRtLRb2ug46GyKj0gu+X6oNd4Y1cuLbOtY5bc/uvVtCqrgZXkOgacWWDhk9j/AEXrHhNrWWDgCCOvRBqhLhSskuoZI9v0XN4byQL8XIF0DwwDAsOSPubuH35VfX+IaeF4ZLIGPIuGlrzcXIuLA9ii3VUYI9bQTj5h9v8APdD6jpUNQA6SKOXbewe1rx/uGR7D8ggkotVjlBMbt1ucOHN7YIHYrssiCigp6cO8tsMI5cGtZHx/qAtkIV2qsc0PY9rg4Aix6EYxyEBz3IOpnsChXaqEFV1u77oFNUgi6rHz5UjnKBz0D56dSQwYUzm5U8TUArKYropsolz04DqghjwbBMqoNxT2i7ibrle94b/Da1zrjDnFgtf1G4ac29kFPW04scZWUq22cQT1Woc+oLvW2IMzfa97ne3LQEDWUgcL2ygo6eOyjZQ+vPVXdJRd7JVEe3p9UFXPTgcYNkE6AOyUbUSh7rNOUKGuvxZBFHp4JzwtBptAABYKCCnu24VnQxFAZQ0XrBtxwrOvoC8EieaEWzsLQBxkY5+t+VyjaR0VnBBuc3d8gNy23zW4BPQdfyQQaB4XMcLg+qq3NkBsx8+4WPYFvoHHyke1kbSeGqeMjL3G3V+8A9vWCrVry45/8ADoPZcDMoC200RAHlMd9WM6dThGUsbQ30tDQc2AAH1x3Q0ERvbpbOe/Q/XH6oTxDJUkNbSujYc73SMMmOgDQ9qAmvdG5pBa13F7gHgg9ivN/H+gwVOzYzyi25JYLF+b2xYDknjqOy0lL57A5k8jHm+DHE6IAdiC91/rcKZ1G1w4Fz1ug8506k8kWa+VwxiSVz7fQHjlWcMpROsUIjOM3QlOEB0T7jlLamwNCcSEB0b7kolrsKvhVgzKCJ+Oq55iklKQjug7BnKU1kSxlggtRphIANz22IN2O2k2vgntnhBE5l/ogqmADhdg08McXCSV3s6Vzm/8SbKaQoA2ssmVNg097IiQ2VTW1BvZBnZIzuJ7m6LiG7kcJxj9WVZUUIIPdBLp9hg8K1haMWQcdPc9rI+KG6CzpXYVlEqmhVzTtwgJjcp24BceGi5+gUbGI+B4Az/2f7W/dA+GY+XuI2l2bdbHi/vayFieLqKepuUHDL6rfdBZTxAqqrnBgHZHyy2CyviGvG0jN72ta36oKmsrPOkcDbGAuwxBpVPDKWv454VnHPc2QGYthM2BRh6jfUZQWMbbIxjrIJpN1O16BTvABJIAFyScAAcknoo49Zp22a6eIEkAAysBJPFhf6KV8YcCCAQRkHIIPIIToqdg4a3HsEBD3E8IeRGM4QtRygFkaVC5FSux9UEEDZyqiaIOdYrRU8IcchB6jJDE9rXPY1zzZgc4AuItcNB55H5oKupgAyFyiiIyrKug3sc25bcWuMEHuF5kfFU1JUOjkYXNa6zgTm3+pn2z74+wepw5VhGz04VDompMnYHsduaeD27gjofZaKAYsgfQxK7pmKtpmqwhKAorkhxlNBVdquoBoQSyyWUMNUMkKkbrDSbAm/ZWsMBsCUFm2TCqNSoPNINs/wCXVnSsJz3RAZZBjJfDLvM33x2+nsha60Rznp+S2GrzbYyRkrA6xL5t2g5HT39kEjq4E+/+dUO+QkkgX+yo4NKl3bd5DcWucrZ0unkMbfsglL1JHIu2unsZlBIX2yo/xzAbF7R2u4D9yppYQ5pa4BzXAhwIBBBFiCOosoI9KhGRFGLcWjZ/ZAf5mENK9TOGFE1uUA7rlRyGyOMVlDPCg4H2BWB+JupPaxrRBvb6XiY5Eb7kWtbkjFzb5lt3NKr6/R21G1slywG+zo49LnnH9UHm+m+Ma4R28kSAcPc1zRbtuuAVV+LJp5yySaFsTgC3BsXNvcGxPS9vuvZJWMhYSbMYwXJ4DWtH6BYCWvFdPaP1DhjbG+0Hk9h1uUGE0rUqiF38F72E8hvX7EEX+y9K0/xnXtY1v4CR9h8zt4Jxe5tGAr3TvBlOPVJG2R5ABLhcfZvH35Wj/DtY1rWiwGABxbsgpNI8R1j27zSAXHyb5g+/bMO2/wBXWWt0uue9gc+J0TurXOY4j7scQmUsQT5sIC5J74CBradrgb573UcUpvYKSrk2jugE0/T2sdgY/NaNjMKjpZeAFdw8IJomgJj5cpEpNagHrItzbLKjSB5uc5WzkKAfT9UFJ+BAPCKa3CVRKGXCrnVovygliap2syusYpWsQOa1PaAoiE+NiCYNUPl2KltjCHe/N0ErlXSVQc8sAdcZvtNvfKlmro+BIxxONu5u4EcgtvfuqPWpY7teXWLCHj1WI2kZx0uQD9UFtuSDgeFVDVo3tu0k9wGudb6bQVA/WY2A3JFhexa5uPoQgN1qljmidHINzXcjc5vGRkG/KqtIoYqcFsTA0HnJJPa7jcquPiHzpA1uB3/ZXFPHlBc086mjlu5AtFgp4AguICppAhqdq652UEU72tcLIauq9wwMqPU3jphQeYgttMjOCVdRKq003tlXEQQJ5wmtdYZXXhDVUu1pQSTSgKk1DWGi/qH2KA1DVnX49Ko52h2UBc1fvNxnoozc9FykiAARiC6bypFCyRSl6B909hQrpF2OWyA0nCp/ENCaiB8Qe+MutZzHbHXBBA3WNgbWOOCVY701wQeWP+FG3L6kBx5ZGwuDfq9xuT9k6XwNGxlvU91rA7ntP6OA/RejztVLWBrwQ7e0A3c3bbe0fy7zgA4vbpdBj6Pwe5kfmmsnhjPBjeSCc4FnZ/7VLV+FnOe4snlkaT8zidx/+wPVbmtDpAABYNADW/ytA4A/uu0lIRi3KDFU/hbyyDd7vq4i3f5SFs9E05sdyHyOv0dI5zR9AThcqog1SUUo6ILhoR8EHCCohdWkDrICGusFXVlTbuEZNKLKi1CUZ+n+YQVDtS8yXb8wBWmpKLdlZrwxRXeXkfzG30uvRIGtDeyBlLCGo7z7BDOkAVfWVd8ICp9SaFS6jq5dhuPdQzm6HMQQBznpflTQU4spGwZRLGIB44bIgM/zCewZUm0IHNunhy6FyyBOCmZGom8qdiB7WpzwngrhKAGdiraiMlXUgQsrAgrIYbDhP8vKKNuqhkagptZg3Dm3uqPTqgNkIC0uqRlzCAbLMQ0h385QbDTZccK3aqrSYsWPRWzUClbhZaqBBIPU4+i1E8tgVST0e5266AvQ2i/FlpWnCpaCINsrV0tggGq5rIIWXKyrBda33Q/4m5QSvAUTW3SldlRlyBzkmErrGIiONA2NqkT2sT9gQDkpzUkkEsYyiQEkkEwYuOakkgHmNkLIUkkArnXKTmEpJIA6iInCrGQWfx1skkg09HH6Qp3LiSAKqeeiggaV1JBOyazhZHukJbykkgqqs5ATWFdSQNc7Kcxq6kgmjYjI2pJIHFNy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data:image/jpeg;base64,/9j/4AAQSkZJRgABAQAAAQABAAD/2wCEAAkGBxQTEhUUExQWFBUVGBUWFRcXFBQVFxcUFBcXFxQXFBQYHCggGBolHBcUITEhJSksLi4uFx8zODMsNygtLisBCgoKBQUFDgUFDisZExkrKysrKysrKysrKysrKysrKysrKysrKysrKysrKysrKysrKysrKysrKysrKysrKysrK//AABEIAPgAywMBIgACEQEDEQH/xAAcAAABBQEBAQAAAAAAAAAAAAAEAAIDBQYBBwj/xAA6EAABAwMDAgQEBAUEAQUAAAABAAIDBBEhBRIxQVEGEyJhBzJxgRSRobEjQsHR8FJikvHhJENjcoL/xAAUAQEAAAAAAAAAAAAAAAAAAAAA/8QAFBEBAAAAAAAAAAAAAAAAAAAAAP/aAAwDAQACEQMRAD8A9gCkaok9iCZilaoGFStKB5URT7rlkEYXHtUhCbdBXyYKYZFLWtz7II9kEjnqGqa8tIbyioKXqUbHToPPGeEJXP3SOGSQbZx0/qns8NGKQXyL4P8ARejCIdVyWmBFkAOm020I9sd0mMspmBBwNTgF1JBwpWXUkCCY8J4XHIIyuFPKaQgjKbdPTUAt08PQ8jk0SIC/MT2SIMyrrZEBxkSbIhPMXRIgMLkzcoH1AAXkXxV8ZmnqYjR1L/xEVmzU9nuicxw3NLh8u7PTNnDiwQb7xy+q/CSGieGztG5oLWu3AfM1od/MRx7i3VeYeAfie5zxHWkG/wAswbtaO4lAFgP9wwOvdHwfGCHY0yxytkNtzQwEN7kEkXH6rG+Iddo3TufS7msk9cl2bf4jid+Ot8H7oPpCjfcA90e0L528P/ESppo2RQtEkQNhvildsZ/sLOg/0/sF6PB8WaFgAlfKH2F//TTNF+pDTc256oPQ7LpWKpPijp0lrSSgHqaafb/yDCFrdOr4p2CSF4kYeHDhAQAnBKy6g4kuriBJJWSsgS4V1cQNXCulMJQcKYQnXVLWalteW9v7IHvkCGdPZBPqr8Krra+3VBe/iU5tQspSal7qybU36oDJ5qrzHeX5Gyzdu4yb72O7cALW4tZFUs8oafO8vdf/ANvdtt/+s3VfHOe6bPOUFjUVAtZec+OdBkrJ4WMjYxg9UlTZm+4wI253e/bjstW6U9SoYJyHjrlAqbwZRljWvgZJsA9Txcm3Jc48rxLxbJDU1xbRQtZELRRiNgHmEE3fZvJJJt7AL6B1jT31FO+FjxH5o2ucQT6CPU0WOL8X7XUPgT4eU1ATIP4kx4cchg/+MHj68oMt4G+EJaxslXIWuIBETc7Ot3E3aT/tsQvVYfD9MGgGnhdixvDHn6jbZHsUgQB0+i0zDdlPCw92xRtP6BHpJIEkkkgS4upIOXSukkgS4UlxA0qN5UhCicgq/EE8jIJHR/O1pLcXyPZeNVOsVznFxeQTyLcL3SVtxlYTUtABleQbXN/lH90FS3ViAb8dPdV9RXb8XWP1PWHxB3JxgcofwnXyPuXG+cf1Qa+J7mnNwOit6erwquaQWaLfdE0ovZAe6pm3jyxEW2HzueHbr54BFrWVvRmQgmQMHG3YXO+t9wHsq3y+EdFIQLXQRuOSnQnPCd5eE5sSCypZ1bU1Us3E63KsqV3ug0kEyLY9UkMmMIprygsw4JyFpzZENcgckkuXQdSUckoHKc110DlxJRyPsQO6B5XEikg4VC5qlTSEELxhU8lO255/NXMgVcYCg+T3625zS0jnre5Wn8NTx7BbHX6LIaTHucVpKHSictFu/wDVBsY64EWB/RHU1aGgE2/JZOlnINiLWPVFy08jstvb9Ag1bNYZfn25R8Na3oV5gIJnPsD1sb/utRpkDmAAu3INY2tup2z4VJ6hayOE9ggdNrdOwlsk0bC3Dg6RgINr5BOMEH7q70iqilYHxva9pvZzXBzTbmxCD0+gDxusM54GfqralpNpsLW/JBYU5RkbkPGzhEMiQEsegtd1f8LBJOWPkEbdxbGAXlo5IDiBgZPsFnPHviiXT2xSiESwl22Y7rPZe20tHBByM9bDrcWel+IaephbLHK10buSSBY9WuB4PsUFb4R+JlLXPMTd0UvLWSbfWOpYWkgkduVrmgnN7r578e+D201Tvhfsjk/iQBgt5bwRcBwPQ2sexHZa/Q/icImMZWF9wNvmhhO4jje1g+b6Cxt0QesfhxcE5spWu6AYWfpNW89jXx7gx2QXMex3/B4BAV5QO9OeeqAm6ilf0UhKj8u5uge1cKfZNIQcTSn2XCEEMgQ5YUW5qiKD5R8M0AGXcnp7LeUEYaMLzHQtUMTxucdv5raU2rtdkHlBopKBjunPVEnZGy18AKjGpYTpqtrm2J/8+yACr1VjXEN+y0elMJja49RdZ2DTWl+7bjla6gb6QOnAQEU7XWRFPTbiFJBSuJzwrSnpQ1BGJ5owWxU+8A2a4zNbuuASbWJGbj7Kz010jmgyM8t+btDw8Dt6gAmGQNCfBVi9hlBbRBEtNkJE/hSveg8q+NmktkfC4SzPmkLY46Zpux4afU8NGWn1AXzclqrKf4Nbo2l8ohkI9TNpkDfYv3DNuy9qjiYSHFrS5uA4gEjvZ3IQ+tz+XE+RrHSOa30taCS49BYdO5QfN3jTwwzT5o4WTCd5bveNhaGXPoFt5uTk9OB3RnhrwxNVnEO5v8zgZAxvUAkvsCtZ4d+Gk9ZOairkID3F8t2lrnOPRgPAti/QAL2jT9NjhjbFEwNY0WAH7k9T7lB5jQfCyJzWkyzxHq0Pxj6PcAPoeqPo/hhDEMVNQTc+oSOYbdBg2XozKYBOfCCEGZ0+j/CRbRLPLY8zTOlP5normHURsBvf26p89A1wsQqt+gu3XDjbsguIqnciQVn3UczTdn79FYsmfcenFv1QFySWSD7qFxJT2IHOQpeURI/CBdNlB8aI2hrNmDxdDGB3ZNawk2AJPa2UG9pKgOaLo/yQRysVpuoFnpfcW7rT6bXNfweEGjox0vwEZDqHlOAdwe6r9LbZwz7InUaP+cdf0QaUa0y1yQPZRnxCw8OWDrZtpuc456quged+65+iD0pus+YS0cjNjhWumTg2va/VedRVZDg4G3T7K3pdWLeP1QemR1QHVZzV/HEETiwuy3n2+6x+reMxHYEkHqf7LAeI9QbO4uY7Bzz1Qe2eF/G7KncB/Kee4PC28VQCAV8z+CKgskOenC9g0bXLMucDqb3Qbts+UbC5ZGn1IF1wQQbK+pJi4hBbgpbk0BdkbcIHJIPS69k0Yex24d7EcexRaBWTHJ91C8oI5CoHzgLszlVSxOLvZAW+q6dEBJIbqB9TtuPyVU+qfflB4rWaX6rAfohItL2SB2TnI/Zenu04F17KN+kNdmyDCVGnipdtcC0t4da2PfunaboLo7jNienb/LLeN0vNwM2srGkpGjBGRz90Gc0+BwsLq0e27O6t4dKbe4woKmk2H2HCDH1VCbkkKsnZbpx7LX6m24IHKz7oCOevKCOmhuAiom2FlJEbBRTzD7oAta00SMI69CF5/LCY3lp6Femwy7llNZ0y8riOqCnpKgscCP8APqr+DxJIRtLRb2ug46GyKj0gu+X6oNd4Y1cuLbOtY5bc/uvVtCqrgZXkOgacWWDhk9j/AEXrHhNrWWDgCCOvRBqhLhSskuoZI9v0XN4byQL8XIF0DwwDAsOSPubuH35VfX+IaeF4ZLIGPIuGlrzcXIuLA9ii3VUYI9bQTj5h9v8APdD6jpUNQA6SKOXbewe1rx/uGR7D8ggkotVjlBMbt1ucOHN7YIHYrssiCigp6cO8tsMI5cGtZHx/qAtkIV2qsc0PY9rg4Aix6EYxyEBz3IOpnsChXaqEFV1u77oFNUgi6rHz5UjnKBz0D56dSQwYUzm5U8TUArKYropsolz04DqghjwbBMqoNxT2i7ibrle94b/Da1zrjDnFgtf1G4ac29kFPW04scZWUq22cQT1Woc+oLvW2IMzfa97ne3LQEDWUgcL2ygo6eOyjZQ+vPVXdJRd7JVEe3p9UFXPTgcYNkE6AOyUbUSh7rNOUKGuvxZBFHp4JzwtBptAABYKCCnu24VnQxFAZQ0XrBtxwrOvoC8EieaEWzsLQBxkY5+t+VyjaR0VnBBuc3d8gNy23zW4BPQdfyQQaB4XMcLg+qq3NkBsx8+4WPYFvoHHyke1kbSeGqeMjL3G3V+8A9vWCrVry45/8ADoPZcDMoC200RAHlMd9WM6dThGUsbQ30tDQc2AAH1x3Q0ERvbpbOe/Q/XH6oTxDJUkNbSujYc73SMMmOgDQ9qAmvdG5pBa13F7gHgg9ivN/H+gwVOzYzyi25JYLF+b2xYDknjqOy0lL57A5k8jHm+DHE6IAdiC91/rcKZ1G1w4Fz1ug8506k8kWa+VwxiSVz7fQHjlWcMpROsUIjOM3QlOEB0T7jlLamwNCcSEB0b7kolrsKvhVgzKCJ+Oq55iklKQjug7BnKU1kSxlggtRphIANz22IN2O2k2vgntnhBE5l/ogqmADhdg08McXCSV3s6Vzm/8SbKaQoA2ssmVNg097IiQ2VTW1BvZBnZIzuJ7m6LiG7kcJxj9WVZUUIIPdBLp9hg8K1haMWQcdPc9rI+KG6CzpXYVlEqmhVzTtwgJjcp24BceGi5+gUbGI+B4Az/2f7W/dA+GY+XuI2l2bdbHi/vayFieLqKepuUHDL6rfdBZTxAqqrnBgHZHyy2CyviGvG0jN72ta36oKmsrPOkcDbGAuwxBpVPDKWv454VnHPc2QGYthM2BRh6jfUZQWMbbIxjrIJpN1O16BTvABJIAFyScAAcknoo49Zp22a6eIEkAAysBJPFhf6KV8YcCCAQRkHIIPIIToqdg4a3HsEBD3E8IeRGM4QtRygFkaVC5FSux9UEEDZyqiaIOdYrRU8IcchB6jJDE9rXPY1zzZgc4AuItcNB55H5oKupgAyFyiiIyrKug3sc25bcWuMEHuF5kfFU1JUOjkYXNa6zgTm3+pn2z74+wepw5VhGz04VDompMnYHsduaeD27gjofZaKAYsgfQxK7pmKtpmqwhKAorkhxlNBVdquoBoQSyyWUMNUMkKkbrDSbAm/ZWsMBsCUFm2TCqNSoPNINs/wCXVnSsJz3RAZZBjJfDLvM33x2+nsha60Rznp+S2GrzbYyRkrA6xL5t2g5HT39kEjq4E+/+dUO+QkkgX+yo4NKl3bd5DcWucrZ0unkMbfsglL1JHIu2unsZlBIX2yo/xzAbF7R2u4D9yppYQ5pa4BzXAhwIBBBFiCOosoI9KhGRFGLcWjZ/ZAf5mENK9TOGFE1uUA7rlRyGyOMVlDPCg4H2BWB+JupPaxrRBvb6XiY5Eb7kWtbkjFzb5lt3NKr6/R21G1slywG+zo49LnnH9UHm+m+Ma4R28kSAcPc1zRbtuuAVV+LJp5yySaFsTgC3BsXNvcGxPS9vuvZJWMhYSbMYwXJ4DWtH6BYCWvFdPaP1DhjbG+0Hk9h1uUGE0rUqiF38F72E8hvX7EEX+y9K0/xnXtY1v4CR9h8zt4Jxe5tGAr3TvBlOPVJG2R5ABLhcfZvH35Wj/DtY1rWiwGABxbsgpNI8R1j27zSAXHyb5g+/bMO2/wBXWWt0uue9gc+J0TurXOY4j7scQmUsQT5sIC5J74CBradrgb573UcUpvYKSrk2jugE0/T2sdgY/NaNjMKjpZeAFdw8IJomgJj5cpEpNagHrItzbLKjSB5uc5WzkKAfT9UFJ+BAPCKa3CVRKGXCrnVovygliap2syusYpWsQOa1PaAoiE+NiCYNUPl2KltjCHe/N0ErlXSVQc8sAdcZvtNvfKlmro+BIxxONu5u4EcgtvfuqPWpY7teXWLCHj1WI2kZx0uQD9UFtuSDgeFVDVo3tu0k9wGudb6bQVA/WY2A3JFhexa5uPoQgN1qljmidHINzXcjc5vGRkG/KqtIoYqcFsTA0HnJJPa7jcquPiHzpA1uB3/ZXFPHlBc086mjlu5AtFgp4AguICppAhqdq652UEU72tcLIauq9wwMqPU3jphQeYgttMjOCVdRKq003tlXEQQJ5wmtdYZXXhDVUu1pQSTSgKk1DWGi/qH2KA1DVnX49Ko52h2UBc1fvNxnoozc9FykiAARiC6bypFCyRSl6B909hQrpF2OWyA0nCp/ENCaiB8Qe+MutZzHbHXBBA3WNgbWOOCVY701wQeWP+FG3L6kBx5ZGwuDfq9xuT9k6XwNGxlvU91rA7ntP6OA/RejztVLWBrwQ7e0A3c3bbe0fy7zgA4vbpdBj6Pwe5kfmmsnhjPBjeSCc4FnZ/7VLV+FnOe4snlkaT8zidx/+wPVbmtDpAABYNADW/ytA4A/uu0lIRi3KDFU/hbyyDd7vq4i3f5SFs9E05sdyHyOv0dI5zR9AThcqog1SUUo6ILhoR8EHCCohdWkDrICGusFXVlTbuEZNKLKi1CUZ+n+YQVDtS8yXb8wBWmpKLdlZrwxRXeXkfzG30uvRIGtDeyBlLCGo7z7BDOkAVfWVd8ICp9SaFS6jq5dhuPdQzm6HMQQBznpflTQU4spGwZRLGIB44bIgM/zCewZUm0IHNunhy6FyyBOCmZGom8qdiB7WpzwngrhKAGdiraiMlXUgQsrAgrIYbDhP8vKKNuqhkagptZg3Dm3uqPTqgNkIC0uqRlzCAbLMQ0h385QbDTZccK3aqrSYsWPRWzUClbhZaqBBIPU4+i1E8tgVST0e5266AvQ2i/FlpWnCpaCINsrV0tggGq5rIIWXKyrBda33Q/4m5QSvAUTW3SldlRlyBzkmErrGIiONA2NqkT2sT9gQDkpzUkkEsYyiQEkkEwYuOakkgHmNkLIUkkArnXKTmEpJIA6iInCrGQWfx1skkg09HH6Qp3LiSAKqeeiggaV1JBOyazhZHukJbykkgqqs5ATWFdSQNc7Kcxq6kgmjYjI2pJIHFNy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data:image/jpeg;base64,/9j/4AAQSkZJRgABAQAAAQABAAD/2wCEAAkGBxQTEhUUExQWFBUVGBUWFRcXFBQVFxcUFBcXFxQXFBQYHCggGBolHBcUITEhJSksLi4uFx8zODMsNygtLisBCgoKBQUFDgUFDisZExkrKysrKysrKysrKysrKysrKysrKysrKysrKysrKysrKysrKysrKysrKysrKysrKysrK//AABEIAPgAywMBIgACEQEDEQH/xAAcAAABBQEBAQAAAAAAAAAAAAAEAAIDBQYBBwj/xAA6EAABAwMDAgQEBAUEAQUAAAABAAIDBBEhBRIxQVEGEyJhBzJxgRSRobEjQsHR8FJikvHhJENjcoL/xAAUAQEAAAAAAAAAAAAAAAAAAAAA/8QAFBEBAAAAAAAAAAAAAAAAAAAAAP/aAAwDAQACEQMRAD8A9gCkaok9iCZilaoGFStKB5URT7rlkEYXHtUhCbdBXyYKYZFLWtz7II9kEjnqGqa8tIbyioKXqUbHToPPGeEJXP3SOGSQbZx0/qns8NGKQXyL4P8ARejCIdVyWmBFkAOm020I9sd0mMspmBBwNTgF1JBwpWXUkCCY8J4XHIIyuFPKaQgjKbdPTUAt08PQ8jk0SIC/MT2SIMyrrZEBxkSbIhPMXRIgMLkzcoH1AAXkXxV8ZmnqYjR1L/xEVmzU9nuicxw3NLh8u7PTNnDiwQb7xy+q/CSGieGztG5oLWu3AfM1od/MRx7i3VeYeAfie5zxHWkG/wAswbtaO4lAFgP9wwOvdHwfGCHY0yxytkNtzQwEN7kEkXH6rG+Iddo3TufS7msk9cl2bf4jid+Ot8H7oPpCjfcA90e0L528P/ESppo2RQtEkQNhvildsZ/sLOg/0/sF6PB8WaFgAlfKH2F//TTNF+pDTc256oPQ7LpWKpPijp0lrSSgHqaafb/yDCFrdOr4p2CSF4kYeHDhAQAnBKy6g4kuriBJJWSsgS4V1cQNXCulMJQcKYQnXVLWalteW9v7IHvkCGdPZBPqr8Krra+3VBe/iU5tQspSal7qybU36oDJ5qrzHeX5Gyzdu4yb72O7cALW4tZFUs8oafO8vdf/ANvdtt/+s3VfHOe6bPOUFjUVAtZec+OdBkrJ4WMjYxg9UlTZm+4wI253e/bjstW6U9SoYJyHjrlAqbwZRljWvgZJsA9Txcm3Jc48rxLxbJDU1xbRQtZELRRiNgHmEE3fZvJJJt7AL6B1jT31FO+FjxH5o2ucQT6CPU0WOL8X7XUPgT4eU1ATIP4kx4cchg/+MHj68oMt4G+EJaxslXIWuIBETc7Ot3E3aT/tsQvVYfD9MGgGnhdixvDHn6jbZHsUgQB0+i0zDdlPCw92xRtP6BHpJIEkkkgS4upIOXSukkgS4UlxA0qN5UhCicgq/EE8jIJHR/O1pLcXyPZeNVOsVznFxeQTyLcL3SVtxlYTUtABleQbXN/lH90FS3ViAb8dPdV9RXb8XWP1PWHxB3JxgcofwnXyPuXG+cf1Qa+J7mnNwOit6erwquaQWaLfdE0ovZAe6pm3jyxEW2HzueHbr54BFrWVvRmQgmQMHG3YXO+t9wHsq3y+EdFIQLXQRuOSnQnPCd5eE5sSCypZ1bU1Us3E63KsqV3ug0kEyLY9UkMmMIprygsw4JyFpzZENcgckkuXQdSUckoHKc110DlxJRyPsQO6B5XEikg4VC5qlTSEELxhU8lO255/NXMgVcYCg+T3625zS0jnre5Wn8NTx7BbHX6LIaTHucVpKHSictFu/wDVBsY64EWB/RHU1aGgE2/JZOlnINiLWPVFy08jstvb9Ag1bNYZfn25R8Na3oV5gIJnPsD1sb/utRpkDmAAu3INY2tup2z4VJ6hayOE9ggdNrdOwlsk0bC3Dg6RgINr5BOMEH7q70iqilYHxva9pvZzXBzTbmxCD0+gDxusM54GfqralpNpsLW/JBYU5RkbkPGzhEMiQEsegtd1f8LBJOWPkEbdxbGAXlo5IDiBgZPsFnPHviiXT2xSiESwl22Y7rPZe20tHBByM9bDrcWel+IaephbLHK10buSSBY9WuB4PsUFb4R+JlLXPMTd0UvLWSbfWOpYWkgkduVrmgnN7r578e+D201Tvhfsjk/iQBgt5bwRcBwPQ2sexHZa/Q/icImMZWF9wNvmhhO4jje1g+b6Cxt0QesfhxcE5spWu6AYWfpNW89jXx7gx2QXMex3/B4BAV5QO9OeeqAm6ilf0UhKj8u5uge1cKfZNIQcTSn2XCEEMgQ5YUW5qiKD5R8M0AGXcnp7LeUEYaMLzHQtUMTxucdv5raU2rtdkHlBopKBjunPVEnZGy18AKjGpYTpqtrm2J/8+yACr1VjXEN+y0elMJja49RdZ2DTWl+7bjla6gb6QOnAQEU7XWRFPTbiFJBSuJzwrSnpQ1BGJ5owWxU+8A2a4zNbuuASbWJGbj7Kz010jmgyM8t+btDw8Dt6gAmGQNCfBVi9hlBbRBEtNkJE/hSveg8q+NmktkfC4SzPmkLY46Zpux4afU8NGWn1AXzclqrKf4Nbo2l8ohkI9TNpkDfYv3DNuy9qjiYSHFrS5uA4gEjvZ3IQ+tz+XE+RrHSOa30taCS49BYdO5QfN3jTwwzT5o4WTCd5bveNhaGXPoFt5uTk9OB3RnhrwxNVnEO5v8zgZAxvUAkvsCtZ4d+Gk9ZOairkID3F8t2lrnOPRgPAti/QAL2jT9NjhjbFEwNY0WAH7k9T7lB5jQfCyJzWkyzxHq0Pxj6PcAPoeqPo/hhDEMVNQTc+oSOYbdBg2XozKYBOfCCEGZ0+j/CRbRLPLY8zTOlP5normHURsBvf26p89A1wsQqt+gu3XDjbsguIqnciQVn3UczTdn79FYsmfcenFv1QFySWSD7qFxJT2IHOQpeURI/CBdNlB8aI2hrNmDxdDGB3ZNawk2AJPa2UG9pKgOaLo/yQRysVpuoFnpfcW7rT6bXNfweEGjox0vwEZDqHlOAdwe6r9LbZwz7InUaP+cdf0QaUa0y1yQPZRnxCw8OWDrZtpuc456quged+65+iD0pus+YS0cjNjhWumTg2va/VedRVZDg4G3T7K3pdWLeP1QemR1QHVZzV/HEETiwuy3n2+6x+reMxHYEkHqf7LAeI9QbO4uY7Bzz1Qe2eF/G7KncB/Kee4PC28VQCAV8z+CKgskOenC9g0bXLMucDqb3Qbts+UbC5ZGn1IF1wQQbK+pJi4hBbgpbk0BdkbcIHJIPS69k0Yex24d7EcexRaBWTHJ91C8oI5CoHzgLszlVSxOLvZAW+q6dEBJIbqB9TtuPyVU+qfflB4rWaX6rAfohItL2SB2TnI/Zenu04F17KN+kNdmyDCVGnipdtcC0t4da2PfunaboLo7jNienb/LLeN0vNwM2srGkpGjBGRz90Gc0+BwsLq0e27O6t4dKbe4woKmk2H2HCDH1VCbkkKsnZbpx7LX6m24IHKz7oCOevKCOmhuAiom2FlJEbBRTzD7oAta00SMI69CF5/LCY3lp6Femwy7llNZ0y8riOqCnpKgscCP8APqr+DxJIRtLRb2ug46GyKj0gu+X6oNd4Y1cuLbOtY5bc/uvVtCqrgZXkOgacWWDhk9j/AEXrHhNrWWDgCCOvRBqhLhSskuoZI9v0XN4byQL8XIF0DwwDAsOSPubuH35VfX+IaeF4ZLIGPIuGlrzcXIuLA9ii3VUYI9bQTj5h9v8APdD6jpUNQA6SKOXbewe1rx/uGR7D8ggkotVjlBMbt1ucOHN7YIHYrssiCigp6cO8tsMI5cGtZHx/qAtkIV2qsc0PY9rg4Aix6EYxyEBz3IOpnsChXaqEFV1u77oFNUgi6rHz5UjnKBz0D56dSQwYUzm5U8TUArKYropsolz04DqghjwbBMqoNxT2i7ibrle94b/Da1zrjDnFgtf1G4ac29kFPW04scZWUq22cQT1Woc+oLvW2IMzfa97ne3LQEDWUgcL2ygo6eOyjZQ+vPVXdJRd7JVEe3p9UFXPTgcYNkE6AOyUbUSh7rNOUKGuvxZBFHp4JzwtBptAABYKCCnu24VnQxFAZQ0XrBtxwrOvoC8EieaEWzsLQBxkY5+t+VyjaR0VnBBuc3d8gNy23zW4BPQdfyQQaB4XMcLg+qq3NkBsx8+4WPYFvoHHyke1kbSeGqeMjL3G3V+8A9vWCrVry45/8ADoPZcDMoC200RAHlMd9WM6dThGUsbQ30tDQc2AAH1x3Q0ERvbpbOe/Q/XH6oTxDJUkNbSujYc73SMMmOgDQ9qAmvdG5pBa13F7gHgg9ivN/H+gwVOzYzyi25JYLF+b2xYDknjqOy0lL57A5k8jHm+DHE6IAdiC91/rcKZ1G1w4Fz1ug8506k8kWa+VwxiSVz7fQHjlWcMpROsUIjOM3QlOEB0T7jlLamwNCcSEB0b7kolrsKvhVgzKCJ+Oq55iklKQjug7BnKU1kSxlggtRphIANz22IN2O2k2vgntnhBE5l/ogqmADhdg08McXCSV3s6Vzm/8SbKaQoA2ssmVNg097IiQ2VTW1BvZBnZIzuJ7m6LiG7kcJxj9WVZUUIIPdBLp9hg8K1haMWQcdPc9rI+KG6CzpXYVlEqmhVzTtwgJjcp24BceGi5+gUbGI+B4Az/2f7W/dA+GY+XuI2l2bdbHi/vayFieLqKepuUHDL6rfdBZTxAqqrnBgHZHyy2CyviGvG0jN72ta36oKmsrPOkcDbGAuwxBpVPDKWv454VnHPc2QGYthM2BRh6jfUZQWMbbIxjrIJpN1O16BTvABJIAFyScAAcknoo49Zp22a6eIEkAAysBJPFhf6KV8YcCCAQRkHIIPIIToqdg4a3HsEBD3E8IeRGM4QtRygFkaVC5FSux9UEEDZyqiaIOdYrRU8IcchB6jJDE9rXPY1zzZgc4AuItcNB55H5oKupgAyFyiiIyrKug3sc25bcWuMEHuF5kfFU1JUOjkYXNa6zgTm3+pn2z74+wepw5VhGz04VDompMnYHsduaeD27gjofZaKAYsgfQxK7pmKtpmqwhKAorkhxlNBVdquoBoQSyyWUMNUMkKkbrDSbAm/ZWsMBsCUFm2TCqNSoPNINs/wCXVnSsJz3RAZZBjJfDLvM33x2+nsha60Rznp+S2GrzbYyRkrA6xL5t2g5HT39kEjq4E+/+dUO+QkkgX+yo4NKl3bd5DcWucrZ0unkMbfsglL1JHIu2unsZlBIX2yo/xzAbF7R2u4D9yppYQ5pa4BzXAhwIBBBFiCOosoI9KhGRFGLcWjZ/ZAf5mENK9TOGFE1uUA7rlRyGyOMVlDPCg4H2BWB+JupPaxrRBvb6XiY5Eb7kWtbkjFzb5lt3NKr6/R21G1slywG+zo49LnnH9UHm+m+Ma4R28kSAcPc1zRbtuuAVV+LJp5yySaFsTgC3BsXNvcGxPS9vuvZJWMhYSbMYwXJ4DWtH6BYCWvFdPaP1DhjbG+0Hk9h1uUGE0rUqiF38F72E8hvX7EEX+y9K0/xnXtY1v4CR9h8zt4Jxe5tGAr3TvBlOPVJG2R5ABLhcfZvH35Wj/DtY1rWiwGABxbsgpNI8R1j27zSAXHyb5g+/bMO2/wBXWWt0uue9gc+J0TurXOY4j7scQmUsQT5sIC5J74CBradrgb573UcUpvYKSrk2jugE0/T2sdgY/NaNjMKjpZeAFdw8IJomgJj5cpEpNagHrItzbLKjSB5uc5WzkKAfT9UFJ+BAPCKa3CVRKGXCrnVovygliap2syusYpWsQOa1PaAoiE+NiCYNUPl2KltjCHe/N0ErlXSVQc8sAdcZvtNvfKlmro+BIxxONu5u4EcgtvfuqPWpY7teXWLCHj1WI2kZx0uQD9UFtuSDgeFVDVo3tu0k9wGudb6bQVA/WY2A3JFhexa5uPoQgN1qljmidHINzXcjc5vGRkG/KqtIoYqcFsTA0HnJJPa7jcquPiHzpA1uB3/ZXFPHlBc086mjlu5AtFgp4AguICppAhqdq652UEU72tcLIauq9wwMqPU3jphQeYgttMjOCVdRKq003tlXEQQJ5wmtdYZXXhDVUu1pQSTSgKk1DWGi/qH2KA1DVnX49Ko52h2UBc1fvNxnoozc9FykiAARiC6bypFCyRSl6B909hQrpF2OWyA0nCp/ENCaiB8Qe+MutZzHbHXBBA3WNgbWOOCVY701wQeWP+FG3L6kBx5ZGwuDfq9xuT9k6XwNGxlvU91rA7ntP6OA/RejztVLWBrwQ7e0A3c3bbe0fy7zgA4vbpdBj6Pwe5kfmmsnhjPBjeSCc4FnZ/7VLV+FnOe4snlkaT8zidx/+wPVbmtDpAABYNADW/ytA4A/uu0lIRi3KDFU/hbyyDd7vq4i3f5SFs9E05sdyHyOv0dI5zR9AThcqog1SUUo6ILhoR8EHCCohdWkDrICGusFXVlTbuEZNKLKi1CUZ+n+YQVDtS8yXb8wBWmpKLdlZrwxRXeXkfzG30uvRIGtDeyBlLCGo7z7BDOkAVfWVd8ICp9SaFS6jq5dhuPdQzm6HMQQBznpflTQU4spGwZRLGIB44bIgM/zCewZUm0IHNunhy6FyyBOCmZGom8qdiB7WpzwngrhKAGdiraiMlXUgQsrAgrIYbDhP8vKKNuqhkagptZg3Dm3uqPTqgNkIC0uqRlzCAbLMQ0h385QbDTZccK3aqrSYsWPRWzUClbhZaqBBIPU4+i1E8tgVST0e5266AvQ2i/FlpWnCpaCINsrV0tggGq5rIIWXKyrBda33Q/4m5QSvAUTW3SldlRlyBzkmErrGIiONA2NqkT2sT9gQDkpzUkkEsYyiQEkkEwYuOakkgHmNkLIUkkArnXKTmEpJIA6iInCrGQWfx1skkg09HH6Qp3LiSAKqeeiggaV1JBOyazhZHukJbykkgqqs5ATWFdSQNc7Kcxq6kgmjYjI2pJIHFNy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8" name="Picture 20" descr="https://encrypted-tbn0.gstatic.com/images?q=tbn:ANd9GcRE79FsxdIj2Bv2hovGB7j654RuAJw9WZzqWPi_9-sI3RTheHR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50" y="5124449"/>
            <a:ext cx="2647950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really want to get involved in conflict?  Questioning the Government</a:t>
            </a:r>
          </a:p>
          <a:p>
            <a:r>
              <a:rPr lang="en-US" dirty="0" smtClean="0"/>
              <a:t>Vietnam goes Communist</a:t>
            </a:r>
            <a:endParaRPr lang="en-US" dirty="0"/>
          </a:p>
        </p:txBody>
      </p:sp>
      <p:pic>
        <p:nvPicPr>
          <p:cNvPr id="11266" name="Picture 2" descr="https://encrypted-tbn2.gstatic.com/images?q=tbn:ANd9GcRfupGHSKYO2gwpZbz2wwHrsfO4gwZGjwAwIAD1onVHjS7QtX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659" y="3276600"/>
            <a:ext cx="4652341" cy="3429000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S6rtOQrBKU0doRuM561RRO_IvFaqvDuRvrMvMAZ0noEhY3i3F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3276600"/>
            <a:ext cx="4286249" cy="333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203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The Vietnam Conflict</vt:lpstr>
      <vt:lpstr>Prior to 1964</vt:lpstr>
      <vt:lpstr>Leader Comparison</vt:lpstr>
      <vt:lpstr>PowerPoint Presentation</vt:lpstr>
      <vt:lpstr>1964-1968</vt:lpstr>
      <vt:lpstr>US issues</vt:lpstr>
      <vt:lpstr>1968-72</vt:lpstr>
      <vt:lpstr>Legacy</vt:lpstr>
    </vt:vector>
  </TitlesOfParts>
  <Company>raypec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Vietnam Conflict</dc:title>
  <dc:creator>dhoward</dc:creator>
  <cp:lastModifiedBy>David Stark</cp:lastModifiedBy>
  <cp:revision>5</cp:revision>
  <dcterms:created xsi:type="dcterms:W3CDTF">2014-04-29T17:04:23Z</dcterms:created>
  <dcterms:modified xsi:type="dcterms:W3CDTF">2014-08-12T20:05:03Z</dcterms:modified>
</cp:coreProperties>
</file>