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DA25-5D05-437D-AA53-EFD32C69965C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Communism vs. Capitalism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Both are economic systems.  The true form of both these systems does not exist.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Capitalism vs. Communism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Theories of Each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 is equal (No matter your education or</a:t>
                      </a:r>
                      <a:r>
                        <a:rPr lang="en-US" baseline="0" dirty="0" smtClean="0"/>
                        <a:t> abilities)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businesses are privately owned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 shares in ownership of production(No privately</a:t>
                      </a:r>
                      <a:r>
                        <a:rPr lang="en-US" baseline="0" dirty="0" smtClean="0"/>
                        <a:t> owned business).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government intervention</a:t>
                      </a:r>
                      <a:r>
                        <a:rPr lang="en-US" baseline="0" dirty="0" smtClean="0"/>
                        <a:t> in business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Social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Darwinism-the</a:t>
                      </a:r>
                      <a:r>
                        <a:rPr lang="en-US" baseline="0" dirty="0" smtClean="0"/>
                        <a:t> strongest will survive; the “lazy and weak” will not succeed.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343400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Looking at these two systems what are some positives and negatives about each system?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Why can neither of these exist in their true form in today’s world?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Communism vs. Capitalism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these look like in practice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controls</a:t>
                      </a:r>
                      <a:r>
                        <a:rPr lang="en-US" baseline="0" dirty="0" smtClean="0"/>
                        <a:t> all production of major businesses and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r>
                        <a:rPr lang="en-US" baseline="0" dirty="0" smtClean="0"/>
                        <a:t> will step in to help balance the power between business owners, workers and consumers.  (Minimum wage laws, anti-trust/monopolies,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Through</a:t>
                      </a:r>
                      <a:r>
                        <a:rPr lang="en-US" baseline="0" dirty="0" smtClean="0"/>
                        <a:t> the rule of a dictator government controls many of life’s choices for their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 amongst businesses,</a:t>
                      </a:r>
                      <a:r>
                        <a:rPr lang="en-US" baseline="0" dirty="0" smtClean="0"/>
                        <a:t> rather than the government, sets prices and choices for consumers.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r>
                        <a:rPr lang="en-US" baseline="0" dirty="0" smtClean="0"/>
                        <a:t> is a very small middle class and many of the people live in poverty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a very</a:t>
                      </a:r>
                      <a:r>
                        <a:rPr lang="en-US" baseline="0" dirty="0" smtClean="0"/>
                        <a:t> strong middle class and programs are established to help the poor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105400"/>
            <a:ext cx="7010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Countries using these in the 1920s:  </a:t>
            </a:r>
          </a:p>
          <a:p>
            <a:r>
              <a:rPr lang="en-US" sz="2400" dirty="0" smtClean="0"/>
              <a:t>Communism 			Russia</a:t>
            </a:r>
          </a:p>
          <a:p>
            <a:r>
              <a:rPr lang="en-US" sz="2400" dirty="0" smtClean="0"/>
              <a:t>Capitalism 			USA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57150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5600" y="6096000"/>
            <a:ext cx="1600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 US in the 1920s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 people in the United States viewed anything other than capitalism as anti-American and threatening to the pursuit of the “American Dream.”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included Communists, and Anarchists (people who believe in no government at all).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Americans began to associate communism and anarchy with foreign immigrants.  Tensions began to rise as Americans viewed immigrants as threatening to the American way of life.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Communism vs. Capitalism</vt:lpstr>
      <vt:lpstr>Capitalism vs. Communism The Theories of Each</vt:lpstr>
      <vt:lpstr>Communism vs. Capitalism What these look like in practice</vt:lpstr>
      <vt:lpstr>The US in the 1920s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 vs. Capitalism</dc:title>
  <dc:creator>raypec</dc:creator>
  <cp:lastModifiedBy>dhoward</cp:lastModifiedBy>
  <cp:revision>5</cp:revision>
  <dcterms:created xsi:type="dcterms:W3CDTF">2010-01-11T13:34:21Z</dcterms:created>
  <dcterms:modified xsi:type="dcterms:W3CDTF">2013-12-16T18:34:13Z</dcterms:modified>
</cp:coreProperties>
</file>