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4"/>
  </p:handoutMasterIdLst>
  <p:sldIdLst>
    <p:sldId id="256" r:id="rId2"/>
    <p:sldId id="257" r:id="rId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141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A4AC6F8B-2396-4930-A19F-F8EB062B94E0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223C35D1-45C9-457B-8EEC-FC76A0AA0B8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E42A3-F3BE-4B51-B37A-601AD71AFB04}" type="datetimeFigureOut">
              <a:rPr lang="en-US" smtClean="0"/>
              <a:pPr/>
              <a:t>10/22/2019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A4589-8931-4060-87BC-E09B9CFCC6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E42A3-F3BE-4B51-B37A-601AD71AFB04}" type="datetimeFigureOut">
              <a:rPr lang="en-US" smtClean="0"/>
              <a:pPr/>
              <a:t>10/22/2019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A4589-8931-4060-87BC-E09B9CFCC6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E42A3-F3BE-4B51-B37A-601AD71AFB04}" type="datetimeFigureOut">
              <a:rPr lang="en-US" smtClean="0"/>
              <a:pPr/>
              <a:t>10/22/2019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A4589-8931-4060-87BC-E09B9CFCC6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E42A3-F3BE-4B51-B37A-601AD71AFB04}" type="datetimeFigureOut">
              <a:rPr lang="en-US" smtClean="0"/>
              <a:pPr/>
              <a:t>10/22/2019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A4589-8931-4060-87BC-E09B9CFCC6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E42A3-F3BE-4B51-B37A-601AD71AFB04}" type="datetimeFigureOut">
              <a:rPr lang="en-US" smtClean="0"/>
              <a:pPr/>
              <a:t>10/22/2019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A4589-8931-4060-87BC-E09B9CFCC6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E42A3-F3BE-4B51-B37A-601AD71AFB04}" type="datetimeFigureOut">
              <a:rPr lang="en-US" smtClean="0"/>
              <a:pPr/>
              <a:t>10/22/2019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A4589-8931-4060-87BC-E09B9CFCC6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E42A3-F3BE-4B51-B37A-601AD71AFB04}" type="datetimeFigureOut">
              <a:rPr lang="en-US" smtClean="0"/>
              <a:pPr/>
              <a:t>10/22/2019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A4589-8931-4060-87BC-E09B9CFCC6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E42A3-F3BE-4B51-B37A-601AD71AFB04}" type="datetimeFigureOut">
              <a:rPr lang="en-US" smtClean="0"/>
              <a:pPr/>
              <a:t>10/22/2019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A4589-8931-4060-87BC-E09B9CFCC6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E42A3-F3BE-4B51-B37A-601AD71AFB04}" type="datetimeFigureOut">
              <a:rPr lang="en-US" smtClean="0"/>
              <a:pPr/>
              <a:t>10/22/2019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A4589-8931-4060-87BC-E09B9CFCC6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E42A3-F3BE-4B51-B37A-601AD71AFB04}" type="datetimeFigureOut">
              <a:rPr lang="en-US" smtClean="0"/>
              <a:pPr/>
              <a:t>10/22/2019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A4589-8931-4060-87BC-E09B9CFCC6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E42A3-F3BE-4B51-B37A-601AD71AFB04}" type="datetimeFigureOut">
              <a:rPr lang="en-US" smtClean="0"/>
              <a:pPr/>
              <a:t>10/22/2019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A4589-8931-4060-87BC-E09B9CFCC6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4E42A3-F3BE-4B51-B37A-601AD71AFB04}" type="datetimeFigureOut">
              <a:rPr lang="en-US" smtClean="0"/>
              <a:pPr/>
              <a:t>10/22/2019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4A4589-8931-4060-87BC-E09B9CFCC63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Immigrant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Diary Entry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solidFill>
            <a:schemeClr val="accent2">
              <a:lumMod val="75000"/>
            </a:schemeClr>
          </a:solidFill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Write a 1 page diary entry about your experiences as a new immigrant into the United States.  </a:t>
            </a:r>
            <a:endParaRPr lang="en-US" dirty="0">
              <a:solidFill>
                <a:schemeClr val="tx2">
                  <a:lumMod val="20000"/>
                  <a:lumOff val="80000"/>
                </a:schemeClr>
              </a:solidFill>
            </a:endParaRPr>
          </a:p>
          <a:p>
            <a:r>
              <a:rPr lang="en-US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Incorporate 5 terms from Module 4 Lesson </a:t>
            </a:r>
            <a:r>
              <a:rPr lang="en-US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1(page 188-195) </a:t>
            </a:r>
            <a:r>
              <a:rPr lang="en-US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in your diary entry</a:t>
            </a:r>
            <a:r>
              <a:rPr lang="en-US" dirty="0">
                <a:solidFill>
                  <a:schemeClr val="tx2">
                    <a:lumMod val="20000"/>
                    <a:lumOff val="80000"/>
                  </a:schemeClr>
                </a:solidFill>
              </a:rPr>
              <a:t>. Underline the terms you use</a:t>
            </a:r>
            <a:r>
              <a:rPr lang="en-US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. </a:t>
            </a:r>
          </a:p>
          <a:p>
            <a:r>
              <a:rPr lang="en-US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Add 3 things you learned from the Ellis Island VT.  Put (VT) in the entry after you reference this information.</a:t>
            </a:r>
          </a:p>
          <a:p>
            <a:r>
              <a:rPr lang="en-US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Use the answers to the 7 questions on the next slide as the basis of your information.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990000"/>
                </a:solidFill>
              </a:rPr>
              <a:t>Include the following in your entry</a:t>
            </a:r>
            <a:endParaRPr lang="en-US" dirty="0">
              <a:solidFill>
                <a:srgbClr val="99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</a:ln>
          <a:effectLst>
            <a:softEdge rad="12700"/>
          </a:effectLst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rgbClr val="002060"/>
                </a:solidFill>
              </a:rPr>
              <a:t>Where did you come from?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Why did you come to the U.S.?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How did you get to the U.S.?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What was required before you were allowed into the U.S.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Where did you find work once </a:t>
            </a:r>
            <a:r>
              <a:rPr lang="en-US" smtClean="0">
                <a:solidFill>
                  <a:srgbClr val="002060"/>
                </a:solidFill>
              </a:rPr>
              <a:t>you arrived?</a:t>
            </a:r>
            <a:endParaRPr lang="en-US" dirty="0" smtClean="0">
              <a:solidFill>
                <a:srgbClr val="002060"/>
              </a:solidFill>
            </a:endParaRPr>
          </a:p>
          <a:p>
            <a:r>
              <a:rPr lang="en-US" dirty="0" smtClean="0">
                <a:solidFill>
                  <a:srgbClr val="002060"/>
                </a:solidFill>
              </a:rPr>
              <a:t>Where did you live once you arrived  in the U.S.?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What were some obstacles in your life as a new immigrant?</a:t>
            </a:r>
          </a:p>
          <a:p>
            <a:pPr marL="0" indent="0">
              <a:buNone/>
            </a:pPr>
            <a:endParaRPr lang="en-US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1628</TotalTime>
  <Words>155</Words>
  <Application>Microsoft Office PowerPoint</Application>
  <PresentationFormat>On-screen Show (4:3)</PresentationFormat>
  <Paragraphs>13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Immigrant Diary Entry</vt:lpstr>
      <vt:lpstr>Include the following in your entry</vt:lpstr>
    </vt:vector>
  </TitlesOfParts>
  <Company>rp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Immigrant Diary Entry</dc:title>
  <dc:creator>raypec</dc:creator>
  <cp:lastModifiedBy>Windows User</cp:lastModifiedBy>
  <cp:revision>61</cp:revision>
  <dcterms:created xsi:type="dcterms:W3CDTF">2009-10-13T19:31:23Z</dcterms:created>
  <dcterms:modified xsi:type="dcterms:W3CDTF">2019-10-22T17:05:25Z</dcterms:modified>
</cp:coreProperties>
</file>