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Native American Culture, 1860-90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Mode of survival/family life/dwellings/view of land ownership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0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of Survival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Communal Living</a:t>
            </a:r>
          </a:p>
          <a:p>
            <a:r>
              <a:rPr lang="en-US" dirty="0" smtClean="0"/>
              <a:t>Buffalo is paramount to survival</a:t>
            </a:r>
          </a:p>
          <a:p>
            <a:r>
              <a:rPr lang="en-US" dirty="0" smtClean="0"/>
              <a:t>Nomadic across the plains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Foxwalk</a:t>
            </a:r>
            <a:r>
              <a:rPr lang="en-US" dirty="0" smtClean="0"/>
              <a:t>”…how they hunt small game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Image result for buffa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99" y="2311400"/>
            <a:ext cx="6162675" cy="446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oxwa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77" y="4318000"/>
            <a:ext cx="208374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27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Whole tribe is a family  “it takes a village to raise a kid”</a:t>
            </a:r>
          </a:p>
          <a:p>
            <a:r>
              <a:rPr lang="en-US" dirty="0" smtClean="0"/>
              <a:t>Chiefs have control, Elders have great respect, Medicine Man is also influential member of society</a:t>
            </a:r>
          </a:p>
          <a:p>
            <a:r>
              <a:rPr lang="en-US" dirty="0" smtClean="0"/>
              <a:t>Communal/Community</a:t>
            </a:r>
          </a:p>
        </p:txBody>
      </p:sp>
      <p:pic>
        <p:nvPicPr>
          <p:cNvPr id="3074" name="Picture 2" descr="Image result for native american communal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03600"/>
            <a:ext cx="6781800" cy="334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2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Dwellings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Wigwam/Tipi on PLAINS: TEMPORARY DWELLINGS, PORTABLE	</a:t>
            </a:r>
          </a:p>
          <a:p>
            <a:r>
              <a:rPr lang="en-US" dirty="0" smtClean="0"/>
              <a:t>Longhouse in NE, more permanent</a:t>
            </a:r>
          </a:p>
          <a:p>
            <a:r>
              <a:rPr lang="en-US" dirty="0" smtClean="0"/>
              <a:t>Adobe Houses in SW (dirt brick, like </a:t>
            </a:r>
            <a:r>
              <a:rPr lang="en-US" dirty="0" err="1" smtClean="0"/>
              <a:t>soddies</a:t>
            </a:r>
            <a:r>
              <a:rPr lang="en-US" dirty="0" smtClean="0"/>
              <a:t>): more permanent</a:t>
            </a:r>
          </a:p>
        </p:txBody>
      </p:sp>
      <p:pic>
        <p:nvPicPr>
          <p:cNvPr id="1026" name="Picture 2" descr="Image result for indian ti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934890"/>
            <a:ext cx="3603625" cy="28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dian ti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2501900"/>
            <a:ext cx="3486151" cy="414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5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of Land Ownership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could NOT own land, you only USE the land</a:t>
            </a:r>
          </a:p>
          <a:p>
            <a:r>
              <a:rPr lang="en-US" dirty="0" smtClean="0"/>
              <a:t>Cause CONFLICT </a:t>
            </a:r>
            <a:r>
              <a:rPr lang="en-US" dirty="0" err="1" smtClean="0"/>
              <a:t>btwn</a:t>
            </a:r>
            <a:r>
              <a:rPr lang="en-US" dirty="0" smtClean="0"/>
              <a:t> settlers and NA’s</a:t>
            </a:r>
          </a:p>
          <a:p>
            <a:endParaRPr lang="en-US" dirty="0"/>
          </a:p>
        </p:txBody>
      </p:sp>
      <p:pic>
        <p:nvPicPr>
          <p:cNvPr id="4098" name="Picture 2" descr="Image result for native american land owne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5" y="3771900"/>
            <a:ext cx="9398746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503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</TotalTime>
  <Words>99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 Boardroom</vt:lpstr>
      <vt:lpstr>Native American Culture, 1860-90</vt:lpstr>
      <vt:lpstr>Mode of Survival </vt:lpstr>
      <vt:lpstr>Family Life</vt:lpstr>
      <vt:lpstr>Dwellings </vt:lpstr>
      <vt:lpstr>View of Land Ownership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American Culture</dc:title>
  <dc:creator>Derek Howard</dc:creator>
  <cp:lastModifiedBy>Derek Howard</cp:lastModifiedBy>
  <cp:revision>4</cp:revision>
  <dcterms:created xsi:type="dcterms:W3CDTF">2016-09-27T12:56:47Z</dcterms:created>
  <dcterms:modified xsi:type="dcterms:W3CDTF">2016-09-27T13:31:39Z</dcterms:modified>
</cp:coreProperties>
</file>