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9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4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2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0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2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8EA9-9C9F-41D9-AE86-17AA8FF55CF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1272-62A9-4212-B86B-5ADABC6F7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3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wi german motor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15671"/>
            <a:ext cx="3020786" cy="435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700" y="0"/>
            <a:ext cx="9144000" cy="914400"/>
          </a:xfrm>
        </p:spPr>
        <p:txBody>
          <a:bodyPr/>
          <a:lstStyle/>
          <a:p>
            <a:r>
              <a:rPr lang="en-US" dirty="0" smtClean="0"/>
              <a:t>WWI Museum Quest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3972" y="914400"/>
            <a:ext cx="7004958" cy="512717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year was Franz Ferdinand assassinated?</a:t>
            </a:r>
          </a:p>
          <a:p>
            <a:r>
              <a:rPr lang="en-US" dirty="0"/>
              <a:t>2. What country declared war on what country to begin WWI?</a:t>
            </a:r>
          </a:p>
          <a:p>
            <a:r>
              <a:rPr lang="en-US" dirty="0"/>
              <a:t>3. Which battle stopped the Schlieffen Plan in it’s tracks?</a:t>
            </a:r>
          </a:p>
          <a:p>
            <a:r>
              <a:rPr lang="en-US" dirty="0"/>
              <a:t>4. Japan attacked who’s forces that were helping China?</a:t>
            </a:r>
          </a:p>
          <a:p>
            <a:r>
              <a:rPr lang="en-US" dirty="0"/>
              <a:t>5. What helped the Allies defeat the Germans in Ypres?</a:t>
            </a:r>
          </a:p>
          <a:p>
            <a:r>
              <a:rPr lang="en-US" dirty="0"/>
              <a:t>6. When was Xmas observed by both sides on the western front (France)?</a:t>
            </a:r>
          </a:p>
          <a:p>
            <a:r>
              <a:rPr lang="en-US" dirty="0"/>
              <a:t>7. When was the Lusitania bombed?</a:t>
            </a:r>
          </a:p>
          <a:p>
            <a:r>
              <a:rPr lang="en-US" dirty="0"/>
              <a:t>8. Which country killed a nurse? Why?</a:t>
            </a:r>
          </a:p>
          <a:p>
            <a:r>
              <a:rPr lang="en-US" dirty="0"/>
              <a:t>9. Why did the Germans stop their submarine warfare?</a:t>
            </a:r>
          </a:p>
          <a:p>
            <a:r>
              <a:rPr lang="en-US" dirty="0"/>
              <a:t>10. How did President Wilson get re-elected?</a:t>
            </a:r>
          </a:p>
          <a:p>
            <a:r>
              <a:rPr lang="en-US" dirty="0"/>
              <a:t>11. What was the Zimmerman note?  Why did the US get mad at it?</a:t>
            </a:r>
          </a:p>
          <a:p>
            <a:r>
              <a:rPr lang="en-US" dirty="0"/>
              <a:t>12. Along with the Lusitania, what boat was attacked inducing US deaths?</a:t>
            </a:r>
          </a:p>
          <a:p>
            <a:r>
              <a:rPr lang="en-US" dirty="0"/>
              <a:t>13. What is total war?</a:t>
            </a:r>
          </a:p>
          <a:p>
            <a:r>
              <a:rPr lang="en-US" dirty="0"/>
              <a:t>14. What happened to some women’s rights groups during WWI?</a:t>
            </a:r>
          </a:p>
          <a:p>
            <a:r>
              <a:rPr lang="en-US" dirty="0"/>
              <a:t>15. What were the basis of Wilson’s 14 Points?</a:t>
            </a:r>
          </a:p>
          <a:p>
            <a:r>
              <a:rPr lang="en-US" dirty="0"/>
              <a:t>16. When was the Armistice Signed?</a:t>
            </a:r>
          </a:p>
          <a:p>
            <a:r>
              <a:rPr lang="en-US" dirty="0"/>
              <a:t>17. When was the Treaty of Versailles and what did it accomplish?</a:t>
            </a:r>
          </a:p>
          <a:p>
            <a:endParaRPr lang="en-US" dirty="0"/>
          </a:p>
        </p:txBody>
      </p:sp>
      <p:pic>
        <p:nvPicPr>
          <p:cNvPr id="1028" name="Picture 4" descr="history of military motorcyc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442" y="2015672"/>
            <a:ext cx="3423557" cy="435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42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WWI Museum Quest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 Museum Quest</dc:title>
  <dc:creator>Derek Howard</dc:creator>
  <cp:lastModifiedBy>Derek Howard</cp:lastModifiedBy>
  <cp:revision>2</cp:revision>
  <dcterms:created xsi:type="dcterms:W3CDTF">2016-12-07T17:24:32Z</dcterms:created>
  <dcterms:modified xsi:type="dcterms:W3CDTF">2016-12-07T17:50:38Z</dcterms:modified>
</cp:coreProperties>
</file>